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83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96338" y="970385"/>
            <a:ext cx="8276252" cy="5477070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93" y="1223875"/>
            <a:ext cx="1460953" cy="146490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36" y="975279"/>
            <a:ext cx="1789253" cy="17892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искусство, картин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1008258"/>
            <a:ext cx="1719340" cy="174263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луна, Графика, астрономия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89" y="3461657"/>
            <a:ext cx="1886270" cy="188627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8" y="3578740"/>
            <a:ext cx="1616996" cy="16764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9117" y="3577837"/>
            <a:ext cx="1725172" cy="1660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876341" y="2759639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535408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2194475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3527560" y="275089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4186627" y="275089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45694" y="275089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6322016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6981083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7640150" y="275963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876341" y="531811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1535408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2194475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: скругленные углы 46"/>
          <p:cNvSpPr/>
          <p:nvPr/>
        </p:nvSpPr>
        <p:spPr>
          <a:xfrm>
            <a:off x="3527560" y="530937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4186627" y="530937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4845694" y="5309371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6322016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6981083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7640150" y="531811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1533025" y="276548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533597" y="2750895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6981083" y="275963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1534325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857272" y="5309371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7640149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6810" y="2340610"/>
            <a:ext cx="3272155" cy="327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2024-04-22T12:47:00Z</dcterms:created>
  <dcterms:modified xsi:type="dcterms:W3CDTF">2024-06-06T09:27:34Z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231FF37A5BDF4EFBA632509D921DDB22_12</vt:lpwstr>
  </property>
  <property fmtid="{D5CDD505-2E9C-101B-9397-08002B2CF9AE}" pid="3" name="KSOProductBuildVer">
    <vt:lpwstr>1033-12.2.0.17119</vt:lpwstr>
  </property>
</Properties>
</file>