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75" d="100"/>
          <a:sy n="75" d="100"/>
        </p:scale>
        <p:origin x="11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619428"/>
            <a:chOff x="5235768" y="947451"/>
            <a:chExt cx="1079653" cy="111112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5676" y="966720"/>
              <a:ext cx="1026161" cy="1091855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C87933A-A7A4-4B92-BE5A-A0F05C2F1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52" y="2792595"/>
            <a:ext cx="3873078" cy="3873078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82" y="-291676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SO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189477" y="2495645"/>
            <a:ext cx="278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SY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SY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SY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76463" y="3930407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SE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SE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SE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SU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SU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SU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SÓ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SÓ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SÓ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B6AAB8C-E5E8-33AB-046B-036927B50A20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03638" y="5679494"/>
            <a:chExt cx="1044788" cy="714050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03638" y="5679494"/>
              <a:ext cx="1044788" cy="714050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24DC968-F9F9-90ED-D547-3C508E3E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2050" y="5730537"/>
              <a:ext cx="577837" cy="57783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EEC3EAC-D43F-B0D2-7444-D75F23D5B3A1}"/>
              </a:ext>
            </a:extLst>
          </p:cNvPr>
          <p:cNvGrpSpPr/>
          <p:nvPr/>
        </p:nvGrpSpPr>
        <p:grpSpPr>
          <a:xfrm>
            <a:off x="4452050" y="1496365"/>
            <a:ext cx="640417" cy="626451"/>
            <a:chOff x="4452050" y="1496365"/>
            <a:chExt cx="640417" cy="62645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4452050" y="1496365"/>
              <a:ext cx="640417" cy="626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31DF856-6614-F6BC-D42B-1B7732C2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2422" y="1540261"/>
              <a:ext cx="559388" cy="55938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A704AEE-5D16-D981-FB78-6CF2854F68EE}"/>
              </a:ext>
            </a:extLst>
          </p:cNvPr>
          <p:cNvGrpSpPr/>
          <p:nvPr/>
        </p:nvGrpSpPr>
        <p:grpSpPr>
          <a:xfrm>
            <a:off x="4435746" y="2445558"/>
            <a:ext cx="640416" cy="565034"/>
            <a:chOff x="4435746" y="2445558"/>
            <a:chExt cx="640416" cy="565034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4435746" y="2445558"/>
              <a:ext cx="640416" cy="565034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07CF4423-5D59-FBD3-CE9E-F3BE66C9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8844" y="2454803"/>
              <a:ext cx="546543" cy="546543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D16E8A-CEBD-EE6B-D799-399B948119D8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D535522-588B-00B7-949B-29FB97D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8844" y="3981152"/>
              <a:ext cx="438760" cy="43876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BA4295-520B-4C8B-6892-6496D8AB0804}"/>
              </a:ext>
            </a:extLst>
          </p:cNvPr>
          <p:cNvGrpSpPr/>
          <p:nvPr/>
        </p:nvGrpSpPr>
        <p:grpSpPr>
          <a:xfrm>
            <a:off x="4194298" y="4721792"/>
            <a:ext cx="988243" cy="730119"/>
            <a:chOff x="4194298" y="4721792"/>
            <a:chExt cx="988243" cy="730119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194298" y="4801300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21E3764-06A8-18EA-EE37-69F5A26B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5268" y="4721792"/>
              <a:ext cx="730119" cy="73011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CEC77-C989-43B5-83C4-D12AB7378EE5}"/>
</file>

<file path=customXml/itemProps2.xml><?xml version="1.0" encoding="utf-8"?>
<ds:datastoreItem xmlns:ds="http://schemas.openxmlformats.org/officeDocument/2006/customXml" ds:itemID="{81D9DBD0-2557-49B4-9CA2-0E3C40F9A1CD}"/>
</file>

<file path=customXml/itemProps3.xml><?xml version="1.0" encoding="utf-8"?>
<ds:datastoreItem xmlns:ds="http://schemas.openxmlformats.org/officeDocument/2006/customXml" ds:itemID="{10E084AE-E2BD-4B12-9CB4-30C3F460196D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2024-08-27T21:41:20Z</dcterms:created>
  <dcterms:modified xsi:type="dcterms:W3CDTF">2025-06-26T09:52:47Z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