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B5DBC5-856B-A08E-4A52-732314689C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AC00FF-733A-5F8C-08B0-DAEE21CB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D77AC8-FDDB-ED2E-3ECE-5F1D3CAC6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A0556F-3645-AB38-6318-722A01D64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017D8D-194F-50F5-CDE9-2D99874CC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34657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AA1847-7372-1CC3-EEDB-AEDE90D24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52EB397-2CA4-67AE-4B9E-DBEB4F3462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A52C09-3215-8B6A-849D-0AAEBB343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92AE47-F46C-4639-ADEB-ACB8C7A2F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1D7BC1-F658-F38C-CC38-36FD0BC8D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69987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7DA2AFD-8776-4DF3-626C-71F53A7064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FCD6089-659A-F386-652F-A219A81123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0B1510-54C2-9DD6-76DB-9C41C66C3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0EDE18-2D37-4E40-B911-64B929466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C4D2B2-38CA-6E06-CB92-CC54B85F6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66640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D0213B-629C-6639-BB75-29A7E4356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6CCE55-6504-6895-F0CF-4B94CE759C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CE6238-234B-2601-CD7F-D6542E8CF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1BD259-7410-33AB-0D41-6B642BB28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BE03A2-BBB6-D6B3-02C9-53B67E189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48516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0FC8AB-DEBD-81BB-DA15-81C9CF0BA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714DD3-0914-45B4-FE8B-11C09EC272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B57E95-944D-4D9F-C23B-F142B96A7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3B80FE-4899-7DD7-DA74-F38D4DA9D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5AE87F-8CC3-F9DE-B252-4DE667C2E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46545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DFD9B7-125C-0FD9-BFBA-929751467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4FB0A2-5769-7192-539A-8629EE060B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1FA2BA4-D678-62D8-E0AD-C403C2B3C7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1CFC386-0277-BC9B-8804-E82F9C111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3F2C12D-0C7A-2839-B508-A4E864742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9F37E42-A290-A349-2749-CD77D364E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95613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430558-E630-415E-5E4B-D367E8665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F426931-C675-EEDA-3D92-0176A32A78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3727A4F-6E31-CA18-60B4-7F2D2A680E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7772F5C-B758-A853-DA2E-DB09AFC3C0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7F313FF-50FC-F4E7-CB42-12BCEE7A28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19B5B61-5893-6AEF-70B9-296C8FDFE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CA3FF7F-BDC4-4751-E3AB-D833B390F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8586EE1-640A-0AA2-2294-DC25702B4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14507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2BB4E3-4050-3B2F-33B4-C52B8A017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60D579D-7B76-D031-843C-7EED8D47D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D1A5122-1DC7-55BE-03C0-6FA218E0B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FC2C5C2-D307-87D8-366A-BA3D6EBAA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4442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A461FF9-0574-CAAF-E836-A1BA158C8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827582A-BD7A-DDBC-69F2-7E212AB0B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2359497-0293-950D-9C16-B5B9684C5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28250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085DB-1298-B9FF-33AE-5C8B0182E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0E9D9F-3267-4132-C782-546EA9A54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2AE78BF-B227-20C2-EC03-1DFA01D8A6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A35683C-FCC8-81A2-73F7-E8FEF9812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13E02DD-90AE-865A-6CD6-69E626FEB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F4C1EF0-654F-1901-C61A-F7C18FC70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97804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257467-F635-51CB-EE69-F3F2FC874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AC17861-456B-FA0A-A5A9-ADC1585163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00B85D2-984D-0FE6-E9A0-A2FE80C828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D3B5ED-A5B7-9DE4-E8CB-C7A319261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C6468C-375B-B4A6-3263-42FF4D7E1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28AC5E-4B0C-4C5B-30BB-1A31E764B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1959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C77B76-FD3F-0F08-2E40-C4EDBF038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010F62-8CD0-43A1-3387-B9ABC4F3DD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4E8DC6-484B-997C-2042-AE606CF2F1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9FFCD2-B7C9-974C-1FF9-49C95AB5C8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56B268-7752-56EC-806E-5AEC92E942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2777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87BEA3A-05E1-7CAB-5509-774C2921B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819C204-2050-2DA9-7479-E2A77DBFD8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2" y="3301689"/>
            <a:ext cx="3130947" cy="313094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9E1BC4A-DEEB-6F2B-C548-E424374BC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B7D4564F-6923-EE2A-2F8F-F1AC6968BCCF}"/>
              </a:ext>
            </a:extLst>
          </p:cNvPr>
          <p:cNvSpPr/>
          <p:nvPr/>
        </p:nvSpPr>
        <p:spPr>
          <a:xfrm>
            <a:off x="4941651" y="186331"/>
            <a:ext cx="5612860" cy="4288392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E217DFBA-A570-3CA4-3819-D2FDB5FDDC9C}"/>
              </a:ext>
            </a:extLst>
          </p:cNvPr>
          <p:cNvSpPr/>
          <p:nvPr/>
        </p:nvSpPr>
        <p:spPr>
          <a:xfrm>
            <a:off x="4941650" y="4949071"/>
            <a:ext cx="5612861" cy="120039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Рисунок 35" descr="Изображение выглядит как мультфильм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89FF5464-ADE4-BF69-12B6-1384454A92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135" y="9941"/>
            <a:ext cx="4641172" cy="4641172"/>
          </a:xfrm>
          <a:prstGeom prst="rect">
            <a:avLst/>
          </a:prstGeom>
        </p:spPr>
      </p:pic>
      <p:pic>
        <p:nvPicPr>
          <p:cNvPr id="42" name="Рисунок 41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10F46DF9-F0AA-0691-73B8-3989685741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87" t="79903" r="27561"/>
          <a:stretch/>
        </p:blipFill>
        <p:spPr>
          <a:xfrm>
            <a:off x="6693643" y="5036728"/>
            <a:ext cx="1171078" cy="1200395"/>
          </a:xfrm>
          <a:prstGeom prst="rect">
            <a:avLst/>
          </a:prstGeom>
        </p:spPr>
      </p:pic>
      <p:pic>
        <p:nvPicPr>
          <p:cNvPr id="52" name="Рисунок 51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A5FBAA2A-203B-16E3-0E62-43E9F88ED7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2" t="38709" r="69660" b="40346"/>
          <a:stretch/>
        </p:blipFill>
        <p:spPr>
          <a:xfrm>
            <a:off x="7437240" y="4967062"/>
            <a:ext cx="1482748" cy="1251011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AB6CD7DF-1F51-F6E7-6BC7-F8FD76F24C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75" t="59160" r="7108" b="19895"/>
          <a:stretch/>
        </p:blipFill>
        <p:spPr>
          <a:xfrm>
            <a:off x="8931973" y="4958837"/>
            <a:ext cx="1240187" cy="1251011"/>
          </a:xfrm>
          <a:prstGeom prst="rect">
            <a:avLst/>
          </a:prstGeom>
        </p:spPr>
      </p:pic>
      <p:pic>
        <p:nvPicPr>
          <p:cNvPr id="54" name="Рисунок 53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1882912A-005A-C837-5D01-063B7A0041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06" r="9124" b="79807"/>
          <a:stretch/>
        </p:blipFill>
        <p:spPr>
          <a:xfrm>
            <a:off x="5630767" y="4968121"/>
            <a:ext cx="1071338" cy="1206092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гитара, музыкальный инструмент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D1D92CD-0B5C-45CF-71A9-6D6E1D711A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526" y="-66518"/>
            <a:ext cx="4794089" cy="4794089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61593F9E-16E2-196B-4B5F-FBB666C8EF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75" t="59160" r="7108" b="19895"/>
          <a:stretch/>
        </p:blipFill>
        <p:spPr>
          <a:xfrm>
            <a:off x="5594569" y="4949071"/>
            <a:ext cx="1240187" cy="1251011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2F46440F-A068-5050-9BE6-0B9FC2F5A9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7" t="60217" r="49952" b="22644"/>
          <a:stretch/>
        </p:blipFill>
        <p:spPr>
          <a:xfrm>
            <a:off x="7744110" y="5036728"/>
            <a:ext cx="1171078" cy="1023712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2F32E852-E2C0-24F5-47BD-A07AAA443E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4" t="1842" r="70832" b="80664"/>
          <a:stretch/>
        </p:blipFill>
        <p:spPr>
          <a:xfrm>
            <a:off x="6719785" y="5106146"/>
            <a:ext cx="1053227" cy="1044929"/>
          </a:xfrm>
          <a:prstGeom prst="rect">
            <a:avLst/>
          </a:prstGeom>
        </p:spPr>
      </p:pic>
      <p:pic>
        <p:nvPicPr>
          <p:cNvPr id="57" name="Рисунок 56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5B04545C-988E-A3A5-EBB8-0FEF2BA58B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87" t="79903" r="27561"/>
          <a:stretch/>
        </p:blipFill>
        <p:spPr>
          <a:xfrm>
            <a:off x="8935628" y="5028414"/>
            <a:ext cx="1171078" cy="1200395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ультфильм, зарисовка, иллюстрация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E552CF21-9196-39D8-B409-EFA3E96B61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306" y="100078"/>
            <a:ext cx="4382296" cy="4382296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0EBDD9BA-D817-DB5D-6FE3-2600D45DBA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3" t="39965" r="49875" b="39938"/>
          <a:stretch/>
        </p:blipFill>
        <p:spPr>
          <a:xfrm>
            <a:off x="6630101" y="5068809"/>
            <a:ext cx="1171078" cy="1200396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5C06A142-40C2-DDEB-61E1-4CD5E2B966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75" t="59160" r="7108" b="19895"/>
          <a:stretch/>
        </p:blipFill>
        <p:spPr>
          <a:xfrm>
            <a:off x="8954760" y="4977798"/>
            <a:ext cx="1240187" cy="1251011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2CC4706D-7E6B-5652-2AA6-8E46A4458E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1" r="50048" b="79935"/>
          <a:stretch/>
        </p:blipFill>
        <p:spPr>
          <a:xfrm>
            <a:off x="7761898" y="4985337"/>
            <a:ext cx="1171078" cy="1198456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9BA409F3-B7E6-FCC0-CD03-876607946A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2" t="38709" r="69660" b="40346"/>
          <a:stretch/>
        </p:blipFill>
        <p:spPr>
          <a:xfrm>
            <a:off x="5219357" y="4961701"/>
            <a:ext cx="1482748" cy="1251011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иллюстрация, рисунок, Мультфильм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E11F946D-F023-CDB2-E366-61A1DBB4C2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012" y="533440"/>
            <a:ext cx="3710195" cy="3710195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5893CDF9-1554-0ABE-D361-B6FDAC42A4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1" r="50048" b="79935"/>
          <a:stretch/>
        </p:blipFill>
        <p:spPr>
          <a:xfrm>
            <a:off x="5512765" y="4967062"/>
            <a:ext cx="1171078" cy="1198456"/>
          </a:xfrm>
          <a:prstGeom prst="rect">
            <a:avLst/>
          </a:prstGeom>
        </p:spPr>
      </p:pic>
      <p:pic>
        <p:nvPicPr>
          <p:cNvPr id="62" name="Рисунок 61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1B48E862-19AB-8F55-BB4F-0F4DE2B8A4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8" t="19614" r="48644" b="59888"/>
          <a:stretch/>
        </p:blipFill>
        <p:spPr>
          <a:xfrm>
            <a:off x="6687855" y="5055375"/>
            <a:ext cx="1131112" cy="1224363"/>
          </a:xfrm>
          <a:prstGeom prst="rect">
            <a:avLst/>
          </a:prstGeom>
        </p:spPr>
      </p:pic>
      <p:pic>
        <p:nvPicPr>
          <p:cNvPr id="63" name="Рисунок 62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FE24775A-A0A1-DBA9-C42B-C278E90671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22" t="39218" r="29161" b="39945"/>
          <a:stretch/>
        </p:blipFill>
        <p:spPr>
          <a:xfrm>
            <a:off x="7816246" y="5028291"/>
            <a:ext cx="1127536" cy="1244600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6196E9D6-D5DE-FB32-C21B-4425DC5881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6" t="109" r="29322" b="80777"/>
          <a:stretch/>
        </p:blipFill>
        <p:spPr>
          <a:xfrm>
            <a:off x="8978305" y="4977765"/>
            <a:ext cx="1128401" cy="1141637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графическая вставка, Мультфильм, мультфильм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BE2ABF4E-443D-31F9-3DD4-BB849343F36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661" y="32090"/>
            <a:ext cx="4545120" cy="4545120"/>
          </a:xfrm>
          <a:prstGeom prst="rect">
            <a:avLst/>
          </a:prstGeom>
        </p:spPr>
      </p:pic>
      <p:pic>
        <p:nvPicPr>
          <p:cNvPr id="65" name="Рисунок 64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9BCD73E9-D712-FD20-1E1F-4C7F608C81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22" t="39218" r="29161" b="39945"/>
          <a:stretch/>
        </p:blipFill>
        <p:spPr>
          <a:xfrm>
            <a:off x="8957399" y="4999126"/>
            <a:ext cx="1127536" cy="1244600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5357774D-635E-FC14-438C-742C056DC8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1" r="50048" b="79935"/>
          <a:stretch/>
        </p:blipFill>
        <p:spPr>
          <a:xfrm>
            <a:off x="7750792" y="5017332"/>
            <a:ext cx="1171078" cy="1198456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D40F1A74-655C-AE03-8A73-C526ACD66A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8" t="78500" r="68402" b="1152"/>
          <a:stretch/>
        </p:blipFill>
        <p:spPr>
          <a:xfrm>
            <a:off x="6678003" y="4977554"/>
            <a:ext cx="1161517" cy="1215373"/>
          </a:xfrm>
          <a:prstGeom prst="rect">
            <a:avLst/>
          </a:prstGeom>
        </p:spPr>
      </p:pic>
      <p:pic>
        <p:nvPicPr>
          <p:cNvPr id="69" name="Рисунок 68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E67681CD-467C-2D30-1B0B-27D043FB60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87" r="9542" b="79903"/>
          <a:stretch/>
        </p:blipFill>
        <p:spPr>
          <a:xfrm>
            <a:off x="5460576" y="4989859"/>
            <a:ext cx="1237425" cy="1200395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одежда, иллюстрация, мультфильм, Человеческое лицо&#10;&#10;Автоматически созданное описание">
            <a:extLst>
              <a:ext uri="{FF2B5EF4-FFF2-40B4-BE49-F238E27FC236}">
                <a16:creationId xmlns:a16="http://schemas.microsoft.com/office/drawing/2014/main" id="{B1C56BDD-4EF3-A636-C0FE-84C7A663A9B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426" y="213485"/>
            <a:ext cx="4164187" cy="4164187"/>
          </a:xfrm>
          <a:prstGeom prst="rect">
            <a:avLst/>
          </a:prstGeom>
        </p:spPr>
      </p:pic>
      <p:pic>
        <p:nvPicPr>
          <p:cNvPr id="70" name="Рисунок 69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6C17A5AA-2281-4DAB-7410-1010358F82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6" t="109" r="29322" b="80777"/>
          <a:stretch/>
        </p:blipFill>
        <p:spPr>
          <a:xfrm>
            <a:off x="5602335" y="4977554"/>
            <a:ext cx="1128401" cy="1141637"/>
          </a:xfrm>
          <a:prstGeom prst="rect">
            <a:avLst/>
          </a:prstGeom>
        </p:spPr>
      </p:pic>
      <p:pic>
        <p:nvPicPr>
          <p:cNvPr id="71" name="Рисунок 70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3D24E571-2ED3-B7CC-649B-D538B174CA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8" t="78500" r="68402" b="1152"/>
          <a:stretch/>
        </p:blipFill>
        <p:spPr>
          <a:xfrm>
            <a:off x="8940408" y="4965614"/>
            <a:ext cx="1161517" cy="1215373"/>
          </a:xfrm>
          <a:prstGeom prst="rect">
            <a:avLst/>
          </a:prstGeom>
        </p:spPr>
      </p:pic>
      <p:pic>
        <p:nvPicPr>
          <p:cNvPr id="72" name="Рисунок 71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33C5B631-4C58-5239-E90E-0CDFDB8805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2" t="38709" r="69660" b="40346"/>
          <a:stretch/>
        </p:blipFill>
        <p:spPr>
          <a:xfrm>
            <a:off x="7471137" y="5001791"/>
            <a:ext cx="1482748" cy="1251011"/>
          </a:xfrm>
          <a:prstGeom prst="rect">
            <a:avLst/>
          </a:prstGeom>
        </p:spPr>
      </p:pic>
      <p:pic>
        <p:nvPicPr>
          <p:cNvPr id="73" name="Рисунок 72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AC3E5BAF-5B3B-B537-1998-1986E424C3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75" t="59160" r="7108" b="19895"/>
          <a:stretch/>
        </p:blipFill>
        <p:spPr>
          <a:xfrm>
            <a:off x="6718907" y="4995920"/>
            <a:ext cx="1240187" cy="1251011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ультфильм, рисунок, графическая вставк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38CC6A63-5400-4ACA-38F9-B0BBBCD1065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546" y="242212"/>
            <a:ext cx="4164187" cy="4164187"/>
          </a:xfrm>
          <a:prstGeom prst="rect">
            <a:avLst/>
          </a:prstGeom>
        </p:spPr>
      </p:pic>
      <p:pic>
        <p:nvPicPr>
          <p:cNvPr id="74" name="Рисунок 73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9CDD585E-62CE-517B-DFE4-95E274DC2A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8" t="19614" r="48644" b="59888"/>
          <a:stretch/>
        </p:blipFill>
        <p:spPr>
          <a:xfrm>
            <a:off x="5591917" y="5025803"/>
            <a:ext cx="1131112" cy="1224363"/>
          </a:xfrm>
          <a:prstGeom prst="rect">
            <a:avLst/>
          </a:prstGeom>
        </p:spPr>
      </p:pic>
      <p:pic>
        <p:nvPicPr>
          <p:cNvPr id="75" name="Рисунок 74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CB68BC6D-A9DC-4E48-14EE-1F30D84128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1" r="50048" b="79935"/>
          <a:stretch/>
        </p:blipFill>
        <p:spPr>
          <a:xfrm>
            <a:off x="6655216" y="5005714"/>
            <a:ext cx="1171078" cy="1198456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536B9EE2-95F2-39FB-D29B-2D7B5AF166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2" t="58681" r="47994" b="19310"/>
          <a:stretch/>
        </p:blipFill>
        <p:spPr>
          <a:xfrm>
            <a:off x="7713989" y="4970004"/>
            <a:ext cx="1323014" cy="1314587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E1296CAB-6797-F089-140F-FCB0F18A52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56" t="79651" r="8570" b="284"/>
          <a:stretch/>
        </p:blipFill>
        <p:spPr>
          <a:xfrm>
            <a:off x="8817254" y="5018799"/>
            <a:ext cx="1249493" cy="1198456"/>
          </a:xfrm>
          <a:prstGeom prst="rect">
            <a:avLst/>
          </a:prstGeom>
        </p:spPr>
      </p:pic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B825C746-1864-6933-5658-DEFE4905E550}"/>
              </a:ext>
            </a:extLst>
          </p:cNvPr>
          <p:cNvGrpSpPr/>
          <p:nvPr/>
        </p:nvGrpSpPr>
        <p:grpSpPr>
          <a:xfrm>
            <a:off x="4975388" y="222297"/>
            <a:ext cx="5778665" cy="4361333"/>
            <a:chOff x="7914866" y="7015653"/>
            <a:chExt cx="8780616" cy="6626995"/>
          </a:xfrm>
        </p:grpSpPr>
        <p:pic>
          <p:nvPicPr>
            <p:cNvPr id="14" name="Рисунок 13" descr="Изображение выглядит как обувь, одежда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6677F6CA-9887-3B14-D473-CE6CE7F35D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95482" y="7242648"/>
              <a:ext cx="6400000" cy="6400000"/>
            </a:xfrm>
            <a:prstGeom prst="rect">
              <a:avLst/>
            </a:prstGeom>
          </p:spPr>
        </p:pic>
        <p:pic>
          <p:nvPicPr>
            <p:cNvPr id="16" name="Рисунок 15" descr="Изображение выглядит как одежда, зарисовка, рисунок, обувь&#10;&#10;Автоматически созданное описание">
              <a:extLst>
                <a:ext uri="{FF2B5EF4-FFF2-40B4-BE49-F238E27FC236}">
                  <a16:creationId xmlns:a16="http://schemas.microsoft.com/office/drawing/2014/main" id="{5FBE6ED8-765E-6087-678E-A9645F2ED1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4866" y="7015653"/>
              <a:ext cx="6400000" cy="6400000"/>
            </a:xfrm>
            <a:prstGeom prst="rect">
              <a:avLst/>
            </a:prstGeom>
          </p:spPr>
        </p:pic>
        <p:pic>
          <p:nvPicPr>
            <p:cNvPr id="18" name="Рисунок 17" descr="Изображение выглядит как цветок, рисунок, зарисов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A4E4FBB6-CF8D-58E8-FE59-C18C4DA390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53700" y="8394117"/>
              <a:ext cx="2518476" cy="2518476"/>
            </a:xfrm>
            <a:prstGeom prst="rect">
              <a:avLst/>
            </a:prstGeom>
          </p:spPr>
        </p:pic>
      </p:grpSp>
      <p:pic>
        <p:nvPicPr>
          <p:cNvPr id="78" name="Рисунок 77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788AF759-D9A7-3957-C0CD-61660F7BCB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75" t="59160" r="7108" b="19895"/>
          <a:stretch/>
        </p:blipFill>
        <p:spPr>
          <a:xfrm>
            <a:off x="5595215" y="4986750"/>
            <a:ext cx="1240187" cy="1251011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97AB989D-ABA7-9C7F-B222-B5C4485983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22" t="39218" r="29161" b="39945"/>
          <a:stretch/>
        </p:blipFill>
        <p:spPr>
          <a:xfrm>
            <a:off x="6707934" y="5011972"/>
            <a:ext cx="1127536" cy="1244600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7B89A23B-610A-44C8-C592-B04395AF5F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8" t="19614" r="48644" b="59888"/>
          <a:stretch/>
        </p:blipFill>
        <p:spPr>
          <a:xfrm>
            <a:off x="7837617" y="5051558"/>
            <a:ext cx="1131112" cy="1224363"/>
          </a:xfrm>
          <a:prstGeom prst="rect">
            <a:avLst/>
          </a:prstGeom>
        </p:spPr>
      </p:pic>
      <p:pic>
        <p:nvPicPr>
          <p:cNvPr id="81" name="Рисунок 80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4004A844-173A-C290-DD35-45BDDE7508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43" t="60377" r="29902" b="20926"/>
          <a:stretch/>
        </p:blipFill>
        <p:spPr>
          <a:xfrm>
            <a:off x="8929366" y="5051558"/>
            <a:ext cx="1111962" cy="1116755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ультфильм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3CF300C-16DC-7900-EB93-0A04249DD48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960" y="250683"/>
            <a:ext cx="4257782" cy="4257782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9F46B7B4-17CA-E82F-6955-D99029890E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2" t="38709" r="69660" b="40346"/>
          <a:stretch/>
        </p:blipFill>
        <p:spPr>
          <a:xfrm>
            <a:off x="8580389" y="4972933"/>
            <a:ext cx="1482748" cy="1251011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C0080F01-414F-15E4-E84A-02359A9CC3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6" t="109" r="29322" b="80777"/>
          <a:stretch/>
        </p:blipFill>
        <p:spPr>
          <a:xfrm>
            <a:off x="5620890" y="4999284"/>
            <a:ext cx="1128401" cy="1141637"/>
          </a:xfrm>
          <a:prstGeom prst="rect">
            <a:avLst/>
          </a:prstGeom>
        </p:spPr>
      </p:pic>
      <p:pic>
        <p:nvPicPr>
          <p:cNvPr id="84" name="Рисунок 83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84FFF806-0D1F-BBB4-A65E-D4614FAF79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12" t="19518" r="8513" b="60134"/>
          <a:stretch/>
        </p:blipFill>
        <p:spPr>
          <a:xfrm>
            <a:off x="6704252" y="5049698"/>
            <a:ext cx="1053867" cy="1215373"/>
          </a:xfrm>
          <a:prstGeom prst="rect">
            <a:avLst/>
          </a:prstGeom>
        </p:spPr>
      </p:pic>
      <p:pic>
        <p:nvPicPr>
          <p:cNvPr id="85" name="Рисунок 84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ABEB07BA-C798-8D8A-1545-564FAA2BB7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07" t="39648" r="49447" b="39357"/>
          <a:stretch/>
        </p:blipFill>
        <p:spPr>
          <a:xfrm>
            <a:off x="7831074" y="5039768"/>
            <a:ext cx="1105511" cy="1254010"/>
          </a:xfrm>
          <a:prstGeom prst="rect">
            <a:avLst/>
          </a:prstGeom>
        </p:spPr>
      </p:pic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42B82697-E38D-12AE-BD1A-E328F045D041}"/>
              </a:ext>
            </a:extLst>
          </p:cNvPr>
          <p:cNvGrpSpPr/>
          <p:nvPr/>
        </p:nvGrpSpPr>
        <p:grpSpPr>
          <a:xfrm>
            <a:off x="5782444" y="227200"/>
            <a:ext cx="4345835" cy="4345835"/>
            <a:chOff x="2183603" y="5297134"/>
            <a:chExt cx="6858000" cy="6858000"/>
          </a:xfrm>
        </p:grpSpPr>
        <p:pic>
          <p:nvPicPr>
            <p:cNvPr id="22" name="Рисунок 21" descr="Изображение выглядит как зарисовка, иллюстрация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6F5CBC3F-109F-80E9-B2FD-29A0025FE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3603" y="5297134"/>
              <a:ext cx="6858000" cy="6858000"/>
            </a:xfrm>
            <a:prstGeom prst="rect">
              <a:avLst/>
            </a:prstGeom>
          </p:spPr>
        </p:pic>
        <p:pic>
          <p:nvPicPr>
            <p:cNvPr id="20" name="Рисунок 19" descr="Изображение выглядит как Торт на день рождения, день рождения, десерт, Украшение торта&#10;&#10;Автоматически созданное описание">
              <a:extLst>
                <a:ext uri="{FF2B5EF4-FFF2-40B4-BE49-F238E27FC236}">
                  <a16:creationId xmlns:a16="http://schemas.microsoft.com/office/drawing/2014/main" id="{1EABEC9F-6D66-78AD-9948-9211D8C170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8158" y="7550908"/>
              <a:ext cx="3193536" cy="3193536"/>
            </a:xfrm>
            <a:prstGeom prst="rect">
              <a:avLst/>
            </a:prstGeom>
          </p:spPr>
        </p:pic>
      </p:grpSp>
      <p:pic>
        <p:nvPicPr>
          <p:cNvPr id="86" name="Рисунок 85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D38653B7-0DCE-9277-337C-EE49328288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8" t="78500" r="68402" b="1152"/>
          <a:stretch/>
        </p:blipFill>
        <p:spPr>
          <a:xfrm>
            <a:off x="6666237" y="4965248"/>
            <a:ext cx="1161517" cy="1215373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F994E19D-99F2-D094-9552-187EDAFBBE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8" t="19614" r="48644" b="59888"/>
          <a:stretch/>
        </p:blipFill>
        <p:spPr>
          <a:xfrm>
            <a:off x="7801299" y="5026092"/>
            <a:ext cx="1131112" cy="1224363"/>
          </a:xfrm>
          <a:prstGeom prst="rect">
            <a:avLst/>
          </a:prstGeom>
        </p:spPr>
      </p:pic>
      <p:pic>
        <p:nvPicPr>
          <p:cNvPr id="88" name="Рисунок 87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5E1CAAFF-67C4-DE08-C59F-6895FF1434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6" t="109" r="29322" b="80777"/>
          <a:stretch/>
        </p:blipFill>
        <p:spPr>
          <a:xfrm>
            <a:off x="8967044" y="5000909"/>
            <a:ext cx="1128401" cy="1141637"/>
          </a:xfrm>
          <a:prstGeom prst="rect">
            <a:avLst/>
          </a:prstGeom>
        </p:spPr>
      </p:pic>
      <p:pic>
        <p:nvPicPr>
          <p:cNvPr id="89" name="Рисунок 88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2F6E7CBA-EA7C-01B1-5348-F29D054E5E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4" t="58075" r="69097" b="21721"/>
          <a:stretch/>
        </p:blipFill>
        <p:spPr>
          <a:xfrm>
            <a:off x="5559396" y="4912415"/>
            <a:ext cx="1192858" cy="1206776"/>
          </a:xfrm>
          <a:prstGeom prst="rect">
            <a:avLst/>
          </a:prstGeom>
        </p:spPr>
      </p:pic>
      <p:pic>
        <p:nvPicPr>
          <p:cNvPr id="90" name="Рисунок 89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0FAF80D-C9DE-C711-2AF9-4B420DF5206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328" y="-485050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92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00"/>
                            </p:stCondLst>
                            <p:childTnLst>
                              <p:par>
                                <p:cTn id="1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500"/>
                            </p:stCondLst>
                            <p:childTnLst>
                              <p:par>
                                <p:cTn id="2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3" dur="25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2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500"/>
                            </p:stCondLst>
                            <p:childTnLst>
                              <p:par>
                                <p:cTn id="2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7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8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500"/>
                            </p:stCondLst>
                            <p:childTnLst>
                              <p:par>
                                <p:cTn id="3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 tmFilter="0, 0; .2, .5; .8, .5; 1, 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6" dur="250" autoRev="1" fill="hold"/>
                                        <p:tgtEl>
                                          <p:spTgt spid="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500"/>
                            </p:stCondLst>
                            <p:childTnLst>
                              <p:par>
                                <p:cTn id="3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7" fill="hold">
                      <p:stCondLst>
                        <p:cond delay="indefinite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6" fill="hold">
                      <p:stCondLst>
                        <p:cond delay="0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>
                      <p:stCondLst>
                        <p:cond delay="indefinite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68560F7-080C-4C54-A6FD-B206208191E2}"/>
</file>

<file path=customXml/itemProps2.xml><?xml version="1.0" encoding="utf-8"?>
<ds:datastoreItem xmlns:ds="http://schemas.openxmlformats.org/officeDocument/2006/customXml" ds:itemID="{AED0C3BF-280D-462F-AAAB-354C5700B7F5}"/>
</file>

<file path=customXml/itemProps3.xml><?xml version="1.0" encoding="utf-8"?>
<ds:datastoreItem xmlns:ds="http://schemas.openxmlformats.org/officeDocument/2006/customXml" ds:itemID="{3579B1E9-FFC4-465C-A35A-C3B85C6771B6}"/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3</cp:revision>
  <dcterms:created xsi:type="dcterms:W3CDTF">2025-01-22T21:10:25Z</dcterms:created>
  <dcterms:modified xsi:type="dcterms:W3CDTF">2025-01-22T22:03:32Z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