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3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01" y="-590122"/>
            <a:ext cx="4113545" cy="4113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2389291"/>
            <a:ext cx="2687785" cy="477828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24366" y="568766"/>
            <a:ext cx="1178560" cy="1437268"/>
            <a:chOff x="1524366" y="568766"/>
            <a:chExt cx="1178560" cy="143726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366" y="568766"/>
              <a:ext cx="1178560" cy="14372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10483" y="1048372"/>
              <a:ext cx="433492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25372" y="792554"/>
            <a:ext cx="1178560" cy="1437268"/>
            <a:chOff x="6125372" y="792554"/>
            <a:chExt cx="1178560" cy="143726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372" y="792554"/>
              <a:ext cx="1178560" cy="14372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352216" y="1240801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38452" y="1409588"/>
            <a:ext cx="1178560" cy="1437268"/>
            <a:chOff x="3638452" y="1409588"/>
            <a:chExt cx="1178560" cy="14372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452" y="1409588"/>
              <a:ext cx="1178560" cy="143726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863471" y="1959435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72074" y="3341165"/>
            <a:ext cx="1178560" cy="1437268"/>
            <a:chOff x="2772074" y="3341165"/>
            <a:chExt cx="1178560" cy="143726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074" y="3341165"/>
              <a:ext cx="1178560" cy="143726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973579" y="3826559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8799" y="2710366"/>
            <a:ext cx="1178560" cy="1437268"/>
            <a:chOff x="558799" y="2710366"/>
            <a:chExt cx="1178560" cy="143726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99" y="2710366"/>
              <a:ext cx="1178560" cy="14372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07722" y="31598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795339" y="2240585"/>
            <a:ext cx="1178560" cy="1437268"/>
            <a:chOff x="10795339" y="2240585"/>
            <a:chExt cx="1178560" cy="143726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339" y="2240585"/>
              <a:ext cx="1178560" cy="143726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079906" y="269242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899794" y="937666"/>
            <a:ext cx="1178560" cy="1437268"/>
            <a:chOff x="8899794" y="937666"/>
            <a:chExt cx="1178560" cy="143726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794" y="937666"/>
              <a:ext cx="1178560" cy="143726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162933" y="1409587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74682" y="2389291"/>
            <a:ext cx="1178560" cy="1437268"/>
            <a:chOff x="7174682" y="2389291"/>
            <a:chExt cx="1178560" cy="143726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682" y="2389291"/>
              <a:ext cx="1178560" cy="14372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398897" y="284685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9184361" y="3429000"/>
            <a:ext cx="1178560" cy="1437268"/>
            <a:chOff x="9184361" y="3429000"/>
            <a:chExt cx="1178560" cy="143726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61" y="3429000"/>
              <a:ext cx="1178560" cy="143726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419926" y="3947436"/>
              <a:ext cx="433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84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1275788" y="-975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9565" y="4398645"/>
            <a:ext cx="2459355" cy="245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2024-02-29T08:46:00Z</dcterms:created>
  <dcterms:modified xsi:type="dcterms:W3CDTF">2024-07-16T13:16:22Z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FFEF911BEDDA4870A7B5EDCBD9756A79_12</vt:lpwstr>
  </property>
  <property fmtid="{D5CDD505-2E9C-101B-9397-08002B2CF9AE}" pid="3" name="KSOProductBuildVer">
    <vt:lpwstr>1033-12.2.0.17153</vt:lpwstr>
  </property>
</Properties>
</file>