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-27367"/>
            <a:ext cx="12185575" cy="698475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91344" y="318711"/>
            <a:ext cx="3984626" cy="62926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5400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04118" y="472002"/>
            <a:ext cx="1800000" cy="1800000"/>
          </a:xfrm>
          <a:prstGeom prst="rect">
            <a:avLst/>
          </a:prstGeom>
        </p:spPr>
      </p:pic>
      <p:pic>
        <p:nvPicPr>
          <p:cNvPr id="6" name="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565011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70" y="2565011"/>
            <a:ext cx="1800000" cy="1800000"/>
          </a:xfrm>
          <a:prstGeom prst="rect">
            <a:avLst/>
          </a:prstGeom>
        </p:spPr>
      </p:pic>
      <p:pic>
        <p:nvPicPr>
          <p:cNvPr id="9" name="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2" y="4581128"/>
            <a:ext cx="1325632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581128"/>
            <a:ext cx="1787772" cy="18000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277753" y="307112"/>
            <a:ext cx="3984626" cy="62926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47" y="565400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03" y="475400"/>
            <a:ext cx="1956177" cy="1980000"/>
          </a:xfrm>
          <a:prstGeom prst="rect">
            <a:avLst/>
          </a:prstGeom>
        </p:spPr>
      </p:pic>
      <p:pic>
        <p:nvPicPr>
          <p:cNvPr id="14" name="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66" y="2647973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91" y="2781128"/>
            <a:ext cx="1800000" cy="1800000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52" y="4671128"/>
            <a:ext cx="2160000" cy="16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91" y="4941128"/>
            <a:ext cx="1440000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58" y="980728"/>
            <a:ext cx="5408215" cy="4680000"/>
          </a:xfrm>
          <a:prstGeom prst="rect">
            <a:avLst/>
          </a:prstGeom>
        </p:spPr>
      </p:pic>
      <p:pic>
        <p:nvPicPr>
          <p:cNvPr id="19" name="Picture 18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328025" y="2662555"/>
            <a:ext cx="3718560" cy="371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92A38C-7E00-4660-9459-13B50A3A658E}"/>
</file>

<file path=customXml/itemProps2.xml><?xml version="1.0" encoding="utf-8"?>
<ds:datastoreItem xmlns:ds="http://schemas.openxmlformats.org/officeDocument/2006/customXml" ds:itemID="{F6B9CE82-FC78-4228-8D43-C8039C4FFF76}"/>
</file>

<file path=customXml/itemProps3.xml><?xml version="1.0" encoding="utf-8"?>
<ds:datastoreItem xmlns:ds="http://schemas.openxmlformats.org/officeDocument/2006/customXml" ds:itemID="{3F712580-2724-4C64-A80C-2225821583D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16</cp:revision>
  <dcterms:created xsi:type="dcterms:W3CDTF">2024-06-14T12:59:44Z</dcterms:created>
  <dcterms:modified xsi:type="dcterms:W3CDTF">2025-07-08T11:44:05Z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420E611D4B134EB0A387A1ABFD67B507_12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