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3239BD-C12F-45F9-7AAD-8A381EBCE1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8" y="3469324"/>
            <a:ext cx="2526619" cy="25266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