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838" y="18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9" Type="http://schemas.openxmlformats.org/officeDocument/2006/relationships/image" Target="../media/image27.png"/><Relationship Id="rId21" Type="http://schemas.openxmlformats.org/officeDocument/2006/relationships/image" Target="../media/image13.png"/><Relationship Id="rId34" Type="http://schemas.openxmlformats.org/officeDocument/2006/relationships/image" Target="../media/image24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9.wdp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microsoft.com/office/2007/relationships/hdphoto" Target="../media/hdphoto10.wdp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1252" y="-48357"/>
            <a:ext cx="3236483" cy="32792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6358"/>
          <a:stretch>
            <a:fillRect/>
          </a:stretch>
        </p:blipFill>
        <p:spPr>
          <a:xfrm rot="514393">
            <a:off x="5781480" y="126410"/>
            <a:ext cx="2817417" cy="2614841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212" y="5757165"/>
            <a:ext cx="97229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5108" y="5736988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23" b="4670"/>
          <a:stretch>
            <a:fillRect/>
          </a:stretch>
        </p:blipFill>
        <p:spPr>
          <a:xfrm>
            <a:off x="3175543" y="5640675"/>
            <a:ext cx="1154255" cy="11260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93" name="Picture 24">
            <a:extLst>
              <a:ext uri="{FF2B5EF4-FFF2-40B4-BE49-F238E27FC236}">
                <a16:creationId xmlns:a16="http://schemas.microsoft.com/office/drawing/2014/main" id="{B35DB930-DBDE-DBB5-AAC9-7D5D9F9A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 b="2026"/>
          <a:stretch/>
        </p:blipFill>
        <p:spPr bwMode="auto">
          <a:xfrm flipH="1">
            <a:off x="68515" y="4217873"/>
            <a:ext cx="2650768" cy="25433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13533">
            <a:off x="7363200" y="1529338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583" y="1842231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8264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3" b="4671"/>
          <a:stretch>
            <a:fillRect/>
          </a:stretch>
        </p:blipFill>
        <p:spPr>
          <a:xfrm>
            <a:off x="3175231" y="5622239"/>
            <a:ext cx="1154255" cy="114517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481" y="5755776"/>
            <a:ext cx="97229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5108" y="5736988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35">
            <a:biLevel thresh="75000"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992" y="4526106"/>
            <a:ext cx="908530" cy="908530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37">
            <a:biLevel thresh="75000"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607" y="4526106"/>
            <a:ext cx="908530" cy="908530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0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3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590" y="144265"/>
            <a:ext cx="2284148" cy="22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A054B2-D36A-4A27-8FC0-49894024370A}"/>
</file>

<file path=customXml/itemProps2.xml><?xml version="1.0" encoding="utf-8"?>
<ds:datastoreItem xmlns:ds="http://schemas.openxmlformats.org/officeDocument/2006/customXml" ds:itemID="{F738218A-674C-44CF-80D6-83E7FB44178D}"/>
</file>

<file path=customXml/itemProps3.xml><?xml version="1.0" encoding="utf-8"?>
<ds:datastoreItem xmlns:ds="http://schemas.openxmlformats.org/officeDocument/2006/customXml" ds:itemID="{CA8E2A85-A037-427E-8AE3-C3CB19A9A866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2025-07-30T08:15:05Z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