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1049" y="5512070"/>
            <a:ext cx="996338" cy="996338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5473526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B8BFB14-B895-44D5-97E6-A262A335EF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87" y="2890017"/>
            <a:ext cx="2517417" cy="25174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286458" y="4283952"/>
              <a:ext cx="617106" cy="61710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103358" y="4279273"/>
              <a:ext cx="616354" cy="61635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3028525" y="3484418"/>
              <a:ext cx="651353" cy="65135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809562" y="2961885"/>
              <a:ext cx="712234" cy="71223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524611" y="4698512"/>
              <a:ext cx="649644" cy="64964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2869" y="2006119"/>
            <a:ext cx="1214864" cy="1243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C30816-34D6-405B-A0CB-03E66B242B1A}"/>
</file>

<file path=customXml/itemProps2.xml><?xml version="1.0" encoding="utf-8"?>
<ds:datastoreItem xmlns:ds="http://schemas.openxmlformats.org/officeDocument/2006/customXml" ds:itemID="{D803979E-3363-4542-9E7C-4E35A3F8F473}"/>
</file>

<file path=customXml/itemProps3.xml><?xml version="1.0" encoding="utf-8"?>
<ds:datastoreItem xmlns:ds="http://schemas.openxmlformats.org/officeDocument/2006/customXml" ds:itemID="{E127C03B-2DC0-4FBE-AC10-84D9F593E7B3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6</cp:revision>
  <dcterms:created xsi:type="dcterms:W3CDTF">2024-11-12T18:27:36Z</dcterms:created>
  <dcterms:modified xsi:type="dcterms:W3CDTF">2025-08-19T11:04:20Z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