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8150225" y="3034665"/>
            <a:ext cx="3617595" cy="361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462DDB-8536-4D28-B47A-D0822D8FA3A7}"/>
</file>

<file path=customXml/itemProps2.xml><?xml version="1.0" encoding="utf-8"?>
<ds:datastoreItem xmlns:ds="http://schemas.openxmlformats.org/officeDocument/2006/customXml" ds:itemID="{EEBD38A4-92E6-4EEF-9442-CE36445C77E6}"/>
</file>

<file path=customXml/itemProps3.xml><?xml version="1.0" encoding="utf-8"?>
<ds:datastoreItem xmlns:ds="http://schemas.openxmlformats.org/officeDocument/2006/customXml" ds:itemID="{6AA6A2DA-A700-4C2A-AED4-C20394EC027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