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CFDA4-AF5E-180C-1A6C-A5F290BE3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41" y="3429000"/>
            <a:ext cx="3157018" cy="315701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74" r="43659" b="-74"/>
          <a:stretch/>
        </p:blipFill>
        <p:spPr>
          <a:xfrm>
            <a:off x="4460800" y="4331623"/>
            <a:ext cx="1473257" cy="1472124"/>
          </a:xfrm>
          <a:prstGeom prst="roundRect">
            <a:avLst>
              <a:gd name="adj" fmla="val 477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2891" y="1181536"/>
            <a:ext cx="912855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19228" r="16998" b="12565"/>
          <a:stretch/>
        </p:blipFill>
        <p:spPr>
          <a:xfrm>
            <a:off x="6391421" y="2815133"/>
            <a:ext cx="1092877" cy="139792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808" y="1081482"/>
            <a:ext cx="1541553" cy="154155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565023" y="1275799"/>
            <a:ext cx="1505422" cy="1046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400782" y="4313520"/>
            <a:ext cx="154677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253715" y="1237920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27F6DD-96EE-4181-A3CD-3F07F1757CDB}"/>
</file>

<file path=customXml/itemProps2.xml><?xml version="1.0" encoding="utf-8"?>
<ds:datastoreItem xmlns:ds="http://schemas.openxmlformats.org/officeDocument/2006/customXml" ds:itemID="{5F17DB2A-6146-4B9F-856C-E0D4CB583252}"/>
</file>

<file path=customXml/itemProps3.xml><?xml version="1.0" encoding="utf-8"?>
<ds:datastoreItem xmlns:ds="http://schemas.openxmlformats.org/officeDocument/2006/customXml" ds:itemID="{CA30C6FA-BE5B-4113-820E-609372F8C2A3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2025-02-25T13:45:23Z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