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FA372B-BA7B-4B19-8368-73CF620A4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59" y="4423789"/>
            <a:ext cx="2390097" cy="23900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