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FC8D9-E704-0999-96D1-09CCB11D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284" y="189316"/>
            <a:ext cx="1895941" cy="189594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463" y="4842070"/>
            <a:ext cx="1628793" cy="165545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8233" y="123853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957" y="527423"/>
            <a:ext cx="1578066" cy="1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2025-07-10T11:53:55Z</dcterms:modified>
</cp:coreProperties>
</file>