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8D6-4FC3-44AB-898A-F2BFF10B548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6A00-44BE-4982-B457-722E4923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6A00-44BE-4982-B457-722E492360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>
          <a:xfrm>
            <a:off x="400050" y="3795763"/>
            <a:ext cx="3543300" cy="306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47452"/>
            <a:ext cx="3543300" cy="260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8581" r="73" b="18166"/>
          <a:stretch>
            <a:fillRect/>
          </a:stretch>
        </p:blipFill>
        <p:spPr>
          <a:xfrm>
            <a:off x="125730" y="4075341"/>
            <a:ext cx="4286981" cy="278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" y="4147452"/>
            <a:ext cx="3786271" cy="259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354" r="8814" b="17813"/>
          <a:stretch>
            <a:fillRect/>
          </a:stretch>
        </p:blipFill>
        <p:spPr>
          <a:xfrm>
            <a:off x="-53928" y="4541147"/>
            <a:ext cx="4640581" cy="22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588732"/>
            <a:ext cx="4549140" cy="538997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1050" y="3206750"/>
            <a:ext cx="346075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L 0.21511 0.00394 C 0.31172 0.00139 0.43086 -0.08889 0.43112 -0.1625 L 0.43152 -0.322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6 L 0.21303 0.00394 C 0.30873 0.00139 0.42683 -0.08101 0.42709 -0.14814 L 0.42748 -0.2944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16 L 0.21302 0.00394 C 0.30872 0.00139 0.42682 -0.08102 0.42708 -0.14815 L 0.42747 -0.2944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16 L 0.21302 0.00394 C 0.30873 0.00139 0.42682 -0.08102 0.42708 -0.14815 L 0.42748 -0.29444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16 L 0.21302 0.00394 C 0.30872 0.00139 0.42682 -0.08102 0.42708 -0.14815 L 0.42747 -0.2944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51E574-EFC9-4508-BE38-F1DF16F39D70}"/>
</file>

<file path=customXml/itemProps2.xml><?xml version="1.0" encoding="utf-8"?>
<ds:datastoreItem xmlns:ds="http://schemas.openxmlformats.org/officeDocument/2006/customXml" ds:itemID="{D5D70E13-3784-483C-B113-6885AC1F2DFA}"/>
</file>

<file path=customXml/itemProps3.xml><?xml version="1.0" encoding="utf-8"?>
<ds:datastoreItem xmlns:ds="http://schemas.openxmlformats.org/officeDocument/2006/customXml" ds:itemID="{0A3A51A9-3675-42C7-ABB2-7EA54ACD04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2024-05-15T20:04:00Z</dcterms:created>
  <dcterms:modified xsi:type="dcterms:W3CDTF">2024-12-25T11:45:45Z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968F5A85A9EF461EB50AD603698E6222_12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