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73695" y="2766060"/>
            <a:ext cx="3586480" cy="3586480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8AABBF2-DAF6-494F-B6F0-E1D932C51F70}"/>
</file>

<file path=customXml/itemProps2.xml><?xml version="1.0" encoding="utf-8"?>
<ds:datastoreItem xmlns:ds="http://schemas.openxmlformats.org/officeDocument/2006/customXml" ds:itemID="{001D521C-0DDF-46DE-B734-033A58041F70}"/>
</file>

<file path=customXml/itemProps3.xml><?xml version="1.0" encoding="utf-8"?>
<ds:datastoreItem xmlns:ds="http://schemas.openxmlformats.org/officeDocument/2006/customXml" ds:itemID="{170A9EE8-A803-45F3-9DBE-94DDE8A802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