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DF2BD-5D5F-4753-95CE-AA63B20B3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BC47BD-F68C-48D2-849E-080452DD7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E3462-53C8-4DC3-A3D7-14D9376F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F6626-53E3-4D04-9C1F-EBC0406F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8F1C9-64E9-4787-B1D9-7E5448D4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4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97A78-92EA-431B-9751-D188BA6F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5C43BC-2857-410B-8752-902FF70FA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FE1DB5-134D-4176-85B6-9B0E80F4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ACFA98-3A4A-4633-8053-E7D94335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0368CE-5B59-4DA4-A15D-795228F2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1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8917F7-3287-49D6-A64D-3C3D38943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262C70-7DB2-4A3D-A949-56CE33AFF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AE2230-9D73-410E-B3AC-6916FADB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6F58E-5500-42CE-96E8-24ED239F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F0EEFE-19CD-418E-9196-5D2518BB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0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065C7-8EC4-4CB0-9D7A-0EC137E6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2EFF9-E523-47E0-9EC3-DA890BD5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F8F4C-527C-4297-9C7C-008E5B14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DD3989-3C1A-4769-88CA-CF491C00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1E87B-489B-4E6F-92A6-A1913639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6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B6E9D-4ED9-43BD-8036-57757DD2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922B86-3E4F-4212-971A-2713A8B97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42C361-D797-481F-9458-8A9D55BF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69738-BA99-4B36-98EF-AAC6F07B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58070-B065-49C4-A596-45BC9A23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1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1BA08-B529-4803-81E1-36F2677D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1AB71-0EF0-4DE8-B25E-7337C93B5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6124B4-6B29-480C-9804-AC3E39BF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35FF91-6BC6-4AE0-8129-9279BD33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B84E00-7217-474B-8ED0-8888E0BD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A32C-966D-4500-9A82-B597FAFA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3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AB47C-3656-489A-AD35-69C6D4B5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83A9BD-F378-44D9-A59E-BE513FD9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937C6-B135-4BC3-956E-46DED5F04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96FBDD-784D-439E-A36B-C1B91F53E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DD9ABA-997D-4140-ADB3-9D4629D65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70571A-F6D2-494D-8153-E9AF51C5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F07BE3-F5A2-4853-A3D0-7A1E493F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63DA8D-D790-439D-B53E-D558DA1A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0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853E-9DF6-4EB9-8C6E-CE0F54C3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402D56-CA18-4270-B9F3-E64F779D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3611CB-8B7C-4A96-99DE-21C04194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E44710-E54F-44EB-9A0F-697C141C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7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F73866-25E1-4A51-B4FB-B4DE4BD2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4D475-228E-4F4C-B1F7-B579EC4C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A43B2D-9A18-4CD0-91F0-F2D6CB2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0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04601-D35C-4A66-94B5-CDCC6A5C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49C10-6CF0-4E12-925A-242384E4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41DAEF-DC77-4261-BDBE-FE67458BE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75F238-BC28-46D6-B485-CFDD0411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7AF866-B5CF-4A4A-ACD1-7F120793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780334-F687-44EA-8233-63418BB9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4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04A88-C00C-46AB-8177-C403DE4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D91B6B-E598-4451-8565-D537D8E79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65A547-930F-471A-BC12-9EFBBF69A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664BD-B2A4-4F14-AEB7-1226CE69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E50CE7-F1DF-4B4F-9DBC-BB518BF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E9911-6F98-4549-B305-2D0A6D15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F4EB3-A95C-44DC-9940-D4299362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E8C823-753E-483C-A371-168641F91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8699A-873E-4487-83DF-D590A3478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8D830-53AD-43A2-941C-3FBD21230D3E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59684-C2C8-4D77-BD38-589011A62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41918-F31F-4DF5-8170-2BA83AF42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4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34CEC-4634-4783-8F52-D4C7D300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" y="0"/>
            <a:ext cx="12189023" cy="6858000"/>
          </a:xfrm>
          <a:prstGeom prst="rect">
            <a:avLst/>
          </a:prstGeom>
        </p:spPr>
      </p:pic>
      <p:sp>
        <p:nvSpPr>
          <p:cNvPr id="24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98795" y="794785"/>
            <a:ext cx="6729979" cy="5678054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A2047A5-8CAD-43C9-9B46-2CA14106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4101"/>
          <a:stretch/>
        </p:blipFill>
        <p:spPr bwMode="auto">
          <a:xfrm>
            <a:off x="8770446" y="2792308"/>
            <a:ext cx="3378686" cy="3680531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613302-0F0C-4C80-82BF-F6FD2F41AC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1021" y="1023550"/>
            <a:ext cx="1765733" cy="17657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2CFF0D-E09B-4FF6-9946-BE3DAC2CC14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779" y="4500983"/>
            <a:ext cx="1694350" cy="16943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A1EDAC-BDE3-4A30-B0A3-64E3276C0A3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5352" y="2840077"/>
            <a:ext cx="1660906" cy="16609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F82A53-C614-46BF-AF4B-0485971A7FD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7384" y="2792451"/>
            <a:ext cx="1689718" cy="17821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890BF7-2E75-4AF1-955E-CA07F39BAA2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3815" y="4418777"/>
            <a:ext cx="1820286" cy="18202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1DF2AF-A2AE-476E-BB76-AB7A5C0ADAA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868" y="2714982"/>
            <a:ext cx="1820286" cy="1820286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13DC6534-B1B9-4FAA-B190-91A8A98E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1725" y="1058664"/>
            <a:ext cx="1781412" cy="17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EC95056D-0085-47ED-A007-10A6B3DEA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5290" y="4500982"/>
            <a:ext cx="1660905" cy="16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8D74EFE-7B88-42A6-8672-9773C4CE097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7418" y="1058664"/>
            <a:ext cx="1733644" cy="173364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B038093-D189-40EB-BA38-2157B2CC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A5B4DC-1116-4AF2-B456-2916B7CF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" y="5445417"/>
            <a:ext cx="1555099" cy="141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B2F4AA-98D6-495C-A712-991EC884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901"/>
            <a:ext cx="1555099" cy="1555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925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9</cp:revision>
  <dcterms:created xsi:type="dcterms:W3CDTF">2024-08-01T06:32:15Z</dcterms:created>
  <dcterms:modified xsi:type="dcterms:W3CDTF">2024-08-11T17:52:47Z</dcterms:modified>
</cp:coreProperties>
</file>