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7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93F5"/>
    <a:srgbClr val="29B3F0"/>
    <a:srgbClr val="6A63E7"/>
    <a:srgbClr val="6DDE6F"/>
    <a:srgbClr val="FEEB43"/>
    <a:srgbClr val="F99D3C"/>
    <a:srgbClr val="F86364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6283" autoAdjust="0"/>
  </p:normalViewPr>
  <p:slideViewPr>
    <p:cSldViewPr snapToGrid="0" showGuides="1">
      <p:cViewPr>
        <p:scale>
          <a:sx n="75" d="100"/>
          <a:sy n="75" d="100"/>
        </p:scale>
        <p:origin x="1278" y="8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7C9B95-D504-41CE-95AA-624D42B527C9}" type="datetimeFigureOut">
              <a:rPr lang="ru-UA" smtClean="0"/>
              <a:t>26.11.2024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352598-09F0-4351-8809-37084C29CF5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681754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352598-09F0-4351-8809-37084C29CF5E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84039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BD4B4D-E915-45CB-95AF-4D71D4045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921F01-DACE-45D9-93EC-F25A8AD95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51A0F2-5EF9-4356-BF91-52BAE64F8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11/26/2024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9EBE22-B21A-4711-A3E1-DD82B1821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561A9-9370-48DC-82CC-1305D7BB6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11478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A6E542-E4CE-455B-AC5D-82AD72811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E944F6-BE07-4A56-A248-E725C3720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7E6776-2571-4923-BDA5-8F57BD2B8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11/26/2024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BCEA6E-1161-4A9A-8B8B-AA48D6F74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45068-9DCB-4438-AFFC-B0E7BF57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0086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A34DBBA-C12E-4E49-95B7-95500C4C00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8AD81B-8398-4649-BCC5-FEEAB6D81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FDE54B-F578-4C84-8DF7-1B45B35CE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11/26/2024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1D52E2-A6F7-4294-A93E-40E125FDF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AE9076-362C-4007-8504-E4BDFCB9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99322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BEC7A0-BBB2-4E60-AB8F-75ED34549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F530A8-FA20-452B-80D3-14F87F9E8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0D373C-DE76-4965-B714-C60AC43CD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11/26/2024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52514E-9CED-491F-9DCE-C71BDDCA8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3D6F0A-9A69-4DD9-952D-2E5F98B3D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76065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A07EA-A17D-4066-8468-3BDDA15A1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C11BC9-2E64-4EF1-B537-ADA81F56F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CC2DAB-9A4A-4410-999E-AE701D453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11/26/2024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9EF8D8-1D16-4DC0-9634-A7FEB3E48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193875-C3A3-4275-9800-B310E1304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24960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54D61-F635-46D8-9477-432549AB9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59F596-0C04-4E7B-8AA2-F4F9E550AF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09800E-874E-41E0-8252-BC1B08579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8C0B03-308A-4510-98FA-8555BEB1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11/26/2024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381317-2DD5-4BC2-AC79-D64A673E3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9FE566-EF53-45A9-B451-43DCE8C1C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2030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DF352B-7D2D-4437-AD2F-7191580E3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20E772-D9DF-4199-A58C-88641D7B5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51AB94-0794-4EA2-A751-556A0413DE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8217B2-EDC7-4DB8-BF6C-69F10E2513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677DF1-970F-482A-BED2-B22F3B4E20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9CD803-8AAF-4A93-80A4-FE1A222D7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11/26/2024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A85D5C6-B816-4A3C-BC65-849F0137B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E3CAAA1-B5C1-460B-8D67-7D03E3791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05136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432EF-0792-433A-A78A-95B29AB27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DCCD84D-7342-4DE1-8C60-639ED397C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11/26/2024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B9EDF5-F31A-4353-B28E-20A7CF468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1729922-0532-4B1A-8A53-432226BE4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00862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2C4A34-05AA-40F7-8E2A-EAFCB3E25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11/26/2024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E4FC37-6ACF-4C22-AE29-5F35C7FDD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271016-844C-43EF-8BC6-E10BFBB3A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18562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1B8015-1E99-41AB-BCEE-5582DBEC9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AEFA6D-8FB9-47C5-BBB4-A71A26501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E87144-37C8-4779-BC22-2BACAA5DDC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066729-77C1-4AAC-8D10-FFEEC591F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11/26/2024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64DE42-E330-4E96-A32D-A39E62A3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08C23D-02A6-4008-AD59-6E7386EC9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83630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81D72B-24B5-464A-88FF-837938C12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54E91AA-ADA6-4486-97B0-05E8A7E969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A9EBA2-FE2D-4221-B319-FCE4946C6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8894D3-DFC1-4D68-8AEB-7FCB3EFEC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11/26/2024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F2C0C5-1B6B-4BE7-B7A5-807220400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8F624A-F912-40D2-9E2A-9D90FC777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27009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2A7DC-818F-483C-BBAF-C7907003D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D28DDC-5693-46B1-948C-C5B5CB5E3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FF698D-2306-464C-9661-845738AE3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B2D89-47D6-4CD3-8C53-E53EF93972D5}" type="datetimeFigureOut">
              <a:rPr lang="ru-KZ" smtClean="0"/>
              <a:t>11/26/2024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830EBD-8DBF-453C-BA3E-4E43A60526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6EB397-0673-4DC6-B12B-AFACA9A9D1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82085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openxmlformats.org/officeDocument/2006/relationships/image" Target="../media/image1.png"/><Relationship Id="rId21" Type="http://schemas.microsoft.com/office/2007/relationships/hdphoto" Target="../media/hdphoto1.wdp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1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0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окно, стена, в помещении, домашнее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53827FB9-19BC-2406-7A48-4B9CB4B1F7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Персонаж">
            <a:extLst>
              <a:ext uri="{FF2B5EF4-FFF2-40B4-BE49-F238E27FC236}">
                <a16:creationId xmlns:a16="http://schemas.microsoft.com/office/drawing/2014/main" id="{1F502E9A-79B6-3E7C-1FD3-EF6834BEB57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8672" y="3754330"/>
            <a:ext cx="2755178" cy="2755178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19145B83-F674-CA27-EE6C-ED9B090CF43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11310582" y="927050"/>
            <a:ext cx="956176" cy="943119"/>
          </a:xfrm>
          <a:prstGeom prst="rect">
            <a:avLst/>
          </a:prstGeom>
        </p:spPr>
      </p:pic>
      <p:pic>
        <p:nvPicPr>
          <p:cNvPr id="59" name="Рисунок 58" descr="Изображение выглядит как мебель, в помещении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018F5735-7AD6-496C-9C13-4C2690460E7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31"/>
          <a:stretch/>
        </p:blipFill>
        <p:spPr>
          <a:xfrm>
            <a:off x="6785589" y="2556098"/>
            <a:ext cx="2670939" cy="2791861"/>
          </a:xfrm>
          <a:prstGeom prst="rect">
            <a:avLst/>
          </a:prstGeom>
        </p:spPr>
      </p:pic>
      <p:pic>
        <p:nvPicPr>
          <p:cNvPr id="60" name="Рисунок 59" descr="Изображение выглядит как искусство, свет&#10;&#10;Автоматически созданное описание">
            <a:extLst>
              <a:ext uri="{FF2B5EF4-FFF2-40B4-BE49-F238E27FC236}">
                <a16:creationId xmlns:a16="http://schemas.microsoft.com/office/drawing/2014/main" id="{30D3AACE-08DA-9CA5-3C47-FDCD41AE6E51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2664" y="-1579"/>
            <a:ext cx="2670939" cy="2670939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4CE5301B-B0E6-898C-15A6-F66A1B13C391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0298" flipH="1">
            <a:off x="-129840" y="-428877"/>
            <a:ext cx="2603884" cy="2603884"/>
          </a:xfrm>
          <a:prstGeom prst="rect">
            <a:avLst/>
          </a:prstGeom>
        </p:spPr>
      </p:pic>
      <p:grpSp>
        <p:nvGrpSpPr>
          <p:cNvPr id="65" name="Группа 64">
            <a:extLst>
              <a:ext uri="{FF2B5EF4-FFF2-40B4-BE49-F238E27FC236}">
                <a16:creationId xmlns:a16="http://schemas.microsoft.com/office/drawing/2014/main" id="{A1DCEBBB-F2AE-73B5-3929-07DBAB68210D}"/>
              </a:ext>
            </a:extLst>
          </p:cNvPr>
          <p:cNvGrpSpPr/>
          <p:nvPr/>
        </p:nvGrpSpPr>
        <p:grpSpPr>
          <a:xfrm>
            <a:off x="2877594" y="1121967"/>
            <a:ext cx="1490293" cy="1671599"/>
            <a:chOff x="8648514" y="8457818"/>
            <a:chExt cx="1428750" cy="1428750"/>
          </a:xfrm>
        </p:grpSpPr>
        <p:pic>
          <p:nvPicPr>
            <p:cNvPr id="66" name="Рисунок 65" descr="Изображение выглядит как багет, Прямоугольник, прямоугольный, снимок экрана&#10;&#10;Автоматически созданное описание">
              <a:extLst>
                <a:ext uri="{FF2B5EF4-FFF2-40B4-BE49-F238E27FC236}">
                  <a16:creationId xmlns:a16="http://schemas.microsoft.com/office/drawing/2014/main" id="{927C7645-507D-700B-4197-E536BE91834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48514" y="8457818"/>
              <a:ext cx="1428750" cy="1428750"/>
            </a:xfrm>
            <a:prstGeom prst="rect">
              <a:avLst/>
            </a:prstGeom>
          </p:spPr>
        </p:pic>
        <p:pic>
          <p:nvPicPr>
            <p:cNvPr id="67" name="Рисунок 66" descr="Изображение выглядит как цветок, рисунок, лепесток, Садовые розы&#10;&#10;Автоматически созданное описание">
              <a:extLst>
                <a:ext uri="{FF2B5EF4-FFF2-40B4-BE49-F238E27FC236}">
                  <a16:creationId xmlns:a16="http://schemas.microsoft.com/office/drawing/2014/main" id="{B35638C8-8E22-22C4-A983-9C09BA495A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88014" y="8616727"/>
              <a:ext cx="1018452" cy="1018452"/>
            </a:xfrm>
            <a:prstGeom prst="rect">
              <a:avLst/>
            </a:prstGeom>
          </p:spPr>
        </p:pic>
      </p:grpSp>
      <p:pic>
        <p:nvPicPr>
          <p:cNvPr id="58" name="Рисунок 57" descr="Изображение выглядит как круг, зеркало&#10;&#10;Автоматически созданное описание">
            <a:extLst>
              <a:ext uri="{FF2B5EF4-FFF2-40B4-BE49-F238E27FC236}">
                <a16:creationId xmlns:a16="http://schemas.microsoft.com/office/drawing/2014/main" id="{92B473EE-FAB4-0555-FDBB-806327B365FB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6765" y="3613089"/>
            <a:ext cx="733708" cy="1632235"/>
          </a:xfrm>
          <a:prstGeom prst="rect">
            <a:avLst/>
          </a:prstGeom>
        </p:spPr>
      </p:pic>
      <p:pic>
        <p:nvPicPr>
          <p:cNvPr id="31" name="Рисунок 30" descr="Изображение выглядит как мебель, в помещении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A9CD3F3D-DE9B-11E7-4C2F-D577123CCB6A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5460" y="2565040"/>
            <a:ext cx="2806551" cy="2806551"/>
          </a:xfrm>
          <a:prstGeom prst="rect">
            <a:avLst/>
          </a:prstGeom>
        </p:spPr>
      </p:pic>
      <p:pic>
        <p:nvPicPr>
          <p:cNvPr id="35" name="Рисунок 34" descr="Изображение выглядит как искусство, свет&#10;&#10;Автоматически созданное описание">
            <a:extLst>
              <a:ext uri="{FF2B5EF4-FFF2-40B4-BE49-F238E27FC236}">
                <a16:creationId xmlns:a16="http://schemas.microsoft.com/office/drawing/2014/main" id="{B1D04A34-CC4F-B228-E671-DC7FADB6EA70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2729" y="-9291"/>
            <a:ext cx="2670939" cy="2670939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78C9CFE7-C494-7D57-D67C-49852DFBB047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3266" flipH="1">
            <a:off x="-117587" y="-408484"/>
            <a:ext cx="2579379" cy="2579379"/>
          </a:xfrm>
          <a:prstGeom prst="rect">
            <a:avLst/>
          </a:prstGeom>
        </p:spPr>
      </p:pic>
      <p:grpSp>
        <p:nvGrpSpPr>
          <p:cNvPr id="52" name="Группа 51">
            <a:extLst>
              <a:ext uri="{FF2B5EF4-FFF2-40B4-BE49-F238E27FC236}">
                <a16:creationId xmlns:a16="http://schemas.microsoft.com/office/drawing/2014/main" id="{B0701464-4F57-186E-1872-FDA8E4125159}"/>
              </a:ext>
            </a:extLst>
          </p:cNvPr>
          <p:cNvGrpSpPr/>
          <p:nvPr/>
        </p:nvGrpSpPr>
        <p:grpSpPr>
          <a:xfrm>
            <a:off x="2858442" y="1130623"/>
            <a:ext cx="1500617" cy="1654286"/>
            <a:chOff x="8648514" y="8457818"/>
            <a:chExt cx="1428750" cy="1428750"/>
          </a:xfrm>
        </p:grpSpPr>
        <p:pic>
          <p:nvPicPr>
            <p:cNvPr id="14" name="Рисунок 13" descr="Изображение выглядит как багет, Прямоугольник, прямоугольный, снимок экрана&#10;&#10;Автоматически созданное описание">
              <a:extLst>
                <a:ext uri="{FF2B5EF4-FFF2-40B4-BE49-F238E27FC236}">
                  <a16:creationId xmlns:a16="http://schemas.microsoft.com/office/drawing/2014/main" id="{C4692E01-6CE5-FDD4-79CC-70EFC18761F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48514" y="8457818"/>
              <a:ext cx="1428750" cy="1428750"/>
            </a:xfrm>
            <a:prstGeom prst="rect">
              <a:avLst/>
            </a:prstGeom>
          </p:spPr>
        </p:pic>
        <p:pic>
          <p:nvPicPr>
            <p:cNvPr id="12" name="Рисунок 11" descr="Изображение выглядит как цветок, рисунок, лепесток, Садовые розы&#10;&#10;Автоматически созданное описание">
              <a:extLst>
                <a:ext uri="{FF2B5EF4-FFF2-40B4-BE49-F238E27FC236}">
                  <a16:creationId xmlns:a16="http://schemas.microsoft.com/office/drawing/2014/main" id="{85564E4A-4BD7-C010-8CE4-A066033201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88014" y="8616727"/>
              <a:ext cx="1018452" cy="1018452"/>
            </a:xfrm>
            <a:prstGeom prst="rect">
              <a:avLst/>
            </a:prstGeom>
          </p:spPr>
        </p:pic>
      </p:grpSp>
      <p:pic>
        <p:nvPicPr>
          <p:cNvPr id="28" name="Рисунок 27" descr="Изображение выглядит как круг, зеркало&#10;&#10;Автоматически созданное описание">
            <a:extLst>
              <a:ext uri="{FF2B5EF4-FFF2-40B4-BE49-F238E27FC236}">
                <a16:creationId xmlns:a16="http://schemas.microsoft.com/office/drawing/2014/main" id="{CA6106E0-284D-FE00-6B5C-B3FDEFF8E08F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441" y="3607899"/>
            <a:ext cx="733708" cy="1632235"/>
          </a:xfrm>
          <a:prstGeom prst="rect">
            <a:avLst/>
          </a:prstGeom>
        </p:spPr>
      </p:pic>
      <p:pic>
        <p:nvPicPr>
          <p:cNvPr id="64" name="Рисунок 63" descr="Изображение выглядит как текст,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F0E4409E-3815-CB1A-C373-00999BAE763A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1966" y="2824180"/>
            <a:ext cx="1123531" cy="1123531"/>
          </a:xfrm>
          <a:prstGeom prst="rect">
            <a:avLst/>
          </a:prstGeom>
        </p:spPr>
      </p:pic>
      <p:pic>
        <p:nvPicPr>
          <p:cNvPr id="53" name="Рисунок 52" descr="Изображение выглядит как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F37BEDCF-F0C1-2E8F-5095-660898EDED14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9837" y="3918637"/>
            <a:ext cx="997906" cy="997906"/>
          </a:xfrm>
          <a:prstGeom prst="rect">
            <a:avLst/>
          </a:prstGeom>
        </p:spPr>
      </p:pic>
      <p:pic>
        <p:nvPicPr>
          <p:cNvPr id="50" name="Рисунок 49" descr="Изображение выглядит как текст,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EC09FB9C-24F3-B5ED-F4EB-3B678D46D3CD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5060" y="2797624"/>
            <a:ext cx="1123531" cy="1123531"/>
          </a:xfrm>
          <a:prstGeom prst="rect">
            <a:avLst/>
          </a:prstGeom>
        </p:spPr>
      </p:pic>
      <p:pic>
        <p:nvPicPr>
          <p:cNvPr id="9" name="Рисунок 8" descr="Изображение выглядит как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7C85DAEF-3945-E6DB-F2E6-98A28371B214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9837" y="3947711"/>
            <a:ext cx="993033" cy="993033"/>
          </a:xfrm>
          <a:prstGeom prst="rect">
            <a:avLst/>
          </a:prstGeom>
        </p:spPr>
      </p:pic>
      <p:pic>
        <p:nvPicPr>
          <p:cNvPr id="8" name="Рисунок 7" descr="Изображение выглядит как контейнер, коробка&#10;&#10;Автоматически созданное описание">
            <a:extLst>
              <a:ext uri="{FF2B5EF4-FFF2-40B4-BE49-F238E27FC236}">
                <a16:creationId xmlns:a16="http://schemas.microsoft.com/office/drawing/2014/main" id="{2DE08D9F-B05C-CD27-CE78-3673CFA9BD6A}"/>
              </a:ext>
            </a:extLst>
          </p:cNvPr>
          <p:cNvPicPr>
            <a:picLocks noChangeAspect="1"/>
          </p:cNvPicPr>
          <p:nvPr/>
        </p:nvPicPr>
        <p:blipFill>
          <a:blip r:embed="rId17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98152" y="4085442"/>
            <a:ext cx="1576910" cy="1576910"/>
          </a:xfrm>
          <a:prstGeom prst="rect">
            <a:avLst/>
          </a:prstGeom>
          <a:effectLst>
            <a:glow rad="12700">
              <a:schemeClr val="bg1"/>
            </a:glow>
          </a:effectLst>
        </p:spPr>
      </p:pic>
      <p:pic>
        <p:nvPicPr>
          <p:cNvPr id="10" name="Рисунок 9" descr="Изображение выглядит как контейнер, коробка&#10;&#10;Автоматически созданное описание">
            <a:extLst>
              <a:ext uri="{FF2B5EF4-FFF2-40B4-BE49-F238E27FC236}">
                <a16:creationId xmlns:a16="http://schemas.microsoft.com/office/drawing/2014/main" id="{E452CB69-78B2-81C4-6778-FEB9A28EE20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06992" y="4087254"/>
            <a:ext cx="1576910" cy="1576910"/>
          </a:xfrm>
          <a:prstGeom prst="rect">
            <a:avLst/>
          </a:prstGeom>
          <a:effectLst>
            <a:glow rad="12700">
              <a:schemeClr val="bg1"/>
            </a:glow>
          </a:effectLst>
        </p:spPr>
      </p:pic>
      <p:pic>
        <p:nvPicPr>
          <p:cNvPr id="55" name="Рисунок 54" descr="Изображение выглядит как башмак, обувь, Обувь для ходьбы, сникеры&#10;&#10;Автоматически созданное описание">
            <a:extLst>
              <a:ext uri="{FF2B5EF4-FFF2-40B4-BE49-F238E27FC236}">
                <a16:creationId xmlns:a16="http://schemas.microsoft.com/office/drawing/2014/main" id="{6B78B4A2-C121-36F7-DFCC-B24F0C05F242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9128" y="3642601"/>
            <a:ext cx="1085751" cy="1085751"/>
          </a:xfrm>
          <a:prstGeom prst="rect">
            <a:avLst/>
          </a:prstGeom>
        </p:spPr>
      </p:pic>
      <p:pic>
        <p:nvPicPr>
          <p:cNvPr id="20" name="Рисунок 19" descr="Изображение выглядит как башмак, обувь, Обувь для ходьбы, сникеры&#10;&#10;Автоматически созданное описание">
            <a:extLst>
              <a:ext uri="{FF2B5EF4-FFF2-40B4-BE49-F238E27FC236}">
                <a16:creationId xmlns:a16="http://schemas.microsoft.com/office/drawing/2014/main" id="{BBB778B7-87E5-710F-1102-2D14847C22F2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798" y="3642600"/>
            <a:ext cx="1085751" cy="1085751"/>
          </a:xfrm>
          <a:prstGeom prst="rect">
            <a:avLst/>
          </a:prstGeom>
        </p:spPr>
      </p:pic>
      <p:pic>
        <p:nvPicPr>
          <p:cNvPr id="6" name="Рисунок 5" descr="Изображение выглядит как мебель, Подлокотник, Матрас, Кресло с невысокой спинкой, переходящей в подлокотники&#10;&#10;Автоматически созданное описание">
            <a:extLst>
              <a:ext uri="{FF2B5EF4-FFF2-40B4-BE49-F238E27FC236}">
                <a16:creationId xmlns:a16="http://schemas.microsoft.com/office/drawing/2014/main" id="{0CEEE456-1D81-5773-6862-8E8A2E588A44}"/>
              </a:ext>
            </a:extLst>
          </p:cNvPr>
          <p:cNvPicPr>
            <a:picLocks noChangeAspect="1"/>
          </p:cNvPicPr>
          <p:nvPr/>
        </p:nvPicPr>
        <p:blipFill>
          <a:blip r:embed="rId19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6" r="15452"/>
          <a:stretch/>
        </p:blipFill>
        <p:spPr>
          <a:xfrm>
            <a:off x="-585611" y="3041963"/>
            <a:ext cx="4330768" cy="4551303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контейнер, желтый, ведро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A7605785-E713-C732-E068-6A6BCA114D3B}"/>
              </a:ext>
            </a:extLst>
          </p:cNvPr>
          <p:cNvPicPr>
            <a:picLocks noChangeAspect="1"/>
          </p:cNvPicPr>
          <p:nvPr/>
        </p:nvPicPr>
        <p:blipFill>
          <a:blip r:embed="rId20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879" b="95117" l="9961" r="89844">
                        <a14:foregroundMark x1="21287" y1="30442" x2="20801" y2="28418"/>
                        <a14:foregroundMark x1="21809" y1="32611" x2="21666" y2="32018"/>
                        <a14:foregroundMark x1="23242" y1="38574" x2="21938" y2="33151"/>
                        <a14:foregroundMark x1="57881" y1="11148" x2="60254" y2="10742"/>
                        <a14:foregroundMark x1="29980" y1="15918" x2="33519" y2="15313"/>
                        <a14:foregroundMark x1="48314" y1="24852" x2="48340" y2="25391"/>
                        <a14:foregroundMark x1="48169" y1="21818" x2="48174" y2="21929"/>
                        <a14:foregroundMark x1="47943" y1="17087" x2="48056" y2="19444"/>
                        <a14:foregroundMark x1="47168" y1="879" x2="47567" y2="9223"/>
                        <a14:foregroundMark x1="48047" y1="89648" x2="46484" y2="95117"/>
                        <a14:backgroundMark x1="34570" y1="24805" x2="42871" y2="19238"/>
                        <a14:backgroundMark x1="45020" y1="19531" x2="45605" y2="16504"/>
                        <a14:backgroundMark x1="55664" y1="23828" x2="39746" y2="17090"/>
                        <a14:backgroundMark x1="55371" y1="22656" x2="25977" y2="25684"/>
                        <a14:backgroundMark x1="44043" y1="15625" x2="30566" y2="25977"/>
                        <a14:backgroundMark x1="41016" y1="13184" x2="66992" y2="21680"/>
                        <a14:backgroundMark x1="50195" y1="13770" x2="38574" y2="13770"/>
                        <a14:backgroundMark x1="52930" y1="12500" x2="38867" y2="14355"/>
                        <a14:backgroundMark x1="55664" y1="12500" x2="40430" y2="13184"/>
                        <a14:backgroundMark x1="56348" y1="11328" x2="45020" y2="10352"/>
                        <a14:backgroundMark x1="52051" y1="11035" x2="62695" y2="14648"/>
                        <a14:backgroundMark x1="57813" y1="11035" x2="49609" y2="10352"/>
                        <a14:backgroundMark x1="60254" y1="13184" x2="36816" y2="13867"/>
                        <a14:backgroundMark x1="36816" y1="13867" x2="21973" y2="32227"/>
                        <a14:backgroundMark x1="21973" y1="32227" x2="34570" y2="19922"/>
                        <a14:backgroundMark x1="48340" y1="22656" x2="49609" y2="16211"/>
                        <a14:backgroundMark x1="47754" y1="23828" x2="47461" y2="16797"/>
                        <a14:backgroundMark x1="48340" y1="25977" x2="48926" y2="153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0332" y="4830189"/>
            <a:ext cx="2075837" cy="2075837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зарисовка, рисунок, пишущий прибор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7A58F9E3-2492-FE00-E21C-9526D7EC0341}"/>
              </a:ext>
            </a:extLst>
          </p:cNvPr>
          <p:cNvPicPr>
            <a:picLocks noChangeAspect="1"/>
          </p:cNvPicPr>
          <p:nvPr/>
        </p:nvPicPr>
        <p:blipFill>
          <a:blip r:embed="rId2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646" y="1711372"/>
            <a:ext cx="1078047" cy="1078047"/>
          </a:xfrm>
          <a:prstGeom prst="rect">
            <a:avLst/>
          </a:prstGeom>
        </p:spPr>
      </p:pic>
      <p:pic>
        <p:nvPicPr>
          <p:cNvPr id="18" name="Рисунок 17" descr="Изображение выглядит как Натуральные продукты, яблоко, производить, Местные пищевые продукты&#10;&#10;Автоматически созданное описание">
            <a:extLst>
              <a:ext uri="{FF2B5EF4-FFF2-40B4-BE49-F238E27FC236}">
                <a16:creationId xmlns:a16="http://schemas.microsoft.com/office/drawing/2014/main" id="{184F9DA9-9AE2-BCAD-CFBA-ED111702929D}"/>
              </a:ext>
            </a:extLst>
          </p:cNvPr>
          <p:cNvPicPr>
            <a:picLocks noChangeAspect="1"/>
          </p:cNvPicPr>
          <p:nvPr/>
        </p:nvPicPr>
        <p:blipFill>
          <a:blip r:embed="rId2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3440" y="1350305"/>
            <a:ext cx="1459338" cy="1459338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Натуральные продукты, яблоко, производить, Местные пищевые продукты&#10;&#10;Автоматически созданное описание">
            <a:extLst>
              <a:ext uri="{FF2B5EF4-FFF2-40B4-BE49-F238E27FC236}">
                <a16:creationId xmlns:a16="http://schemas.microsoft.com/office/drawing/2014/main" id="{7EB2F466-3158-6920-07A3-51B84A9B781B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5821" y="1347274"/>
            <a:ext cx="1459338" cy="1459338"/>
          </a:xfrm>
          <a:prstGeom prst="rect">
            <a:avLst/>
          </a:prstGeom>
        </p:spPr>
      </p:pic>
      <p:pic>
        <p:nvPicPr>
          <p:cNvPr id="21" name="Рисунок 20" descr="Изображение выглядит как зарисовка, рисунок, пишущий прибор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2BC42D6D-E943-6AA2-13F1-FC3A4F9C1DE4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581" y="1701862"/>
            <a:ext cx="1078047" cy="1078047"/>
          </a:xfrm>
          <a:prstGeom prst="rect">
            <a:avLst/>
          </a:prstGeom>
        </p:spPr>
      </p:pic>
      <p:pic>
        <p:nvPicPr>
          <p:cNvPr id="22" name="Рисунок 21" descr="Изображение выглядит как контейнер, желтый, ведро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6F09C7B8-1963-06A6-A479-DD06AE5AF3E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879" b="95117" l="9961" r="89844">
                        <a14:foregroundMark x1="21287" y1="30442" x2="20801" y2="28418"/>
                        <a14:foregroundMark x1="21809" y1="32611" x2="21666" y2="32018"/>
                        <a14:foregroundMark x1="23242" y1="38574" x2="21938" y2="33151"/>
                        <a14:foregroundMark x1="57881" y1="11148" x2="60254" y2="10742"/>
                        <a14:foregroundMark x1="29980" y1="15918" x2="33519" y2="15313"/>
                        <a14:foregroundMark x1="48314" y1="24852" x2="48340" y2="25391"/>
                        <a14:foregroundMark x1="48169" y1="21818" x2="48174" y2="21929"/>
                        <a14:foregroundMark x1="47943" y1="17087" x2="48056" y2="19444"/>
                        <a14:foregroundMark x1="47168" y1="879" x2="47567" y2="9223"/>
                        <a14:foregroundMark x1="48047" y1="89648" x2="46484" y2="95117"/>
                        <a14:backgroundMark x1="34570" y1="24805" x2="42871" y2="19238"/>
                        <a14:backgroundMark x1="45020" y1="19531" x2="45605" y2="16504"/>
                        <a14:backgroundMark x1="55664" y1="23828" x2="39746" y2="17090"/>
                        <a14:backgroundMark x1="55371" y1="22656" x2="25977" y2="25684"/>
                        <a14:backgroundMark x1="44043" y1="15625" x2="30566" y2="25977"/>
                        <a14:backgroundMark x1="41016" y1="13184" x2="66992" y2="21680"/>
                        <a14:backgroundMark x1="50195" y1="13770" x2="38574" y2="13770"/>
                        <a14:backgroundMark x1="52930" y1="12500" x2="38867" y2="14355"/>
                        <a14:backgroundMark x1="55664" y1="12500" x2="40430" y2="13184"/>
                        <a14:backgroundMark x1="56348" y1="11328" x2="45020" y2="10352"/>
                        <a14:backgroundMark x1="52051" y1="11035" x2="62695" y2="14648"/>
                        <a14:backgroundMark x1="57813" y1="11035" x2="49609" y2="10352"/>
                        <a14:backgroundMark x1="60254" y1="13184" x2="36816" y2="13867"/>
                        <a14:backgroundMark x1="36816" y1="13867" x2="21973" y2="32227"/>
                        <a14:backgroundMark x1="21973" y1="32227" x2="34570" y2="19922"/>
                        <a14:backgroundMark x1="48340" y1="22656" x2="49609" y2="16211"/>
                        <a14:backgroundMark x1="47754" y1="23828" x2="47461" y2="16797"/>
                        <a14:backgroundMark x1="48340" y1="25977" x2="48926" y2="153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0002" y="4838736"/>
            <a:ext cx="2075837" cy="2075837"/>
          </a:xfrm>
          <a:prstGeom prst="rect">
            <a:avLst/>
          </a:prstGeom>
        </p:spPr>
      </p:pic>
      <p:pic>
        <p:nvPicPr>
          <p:cNvPr id="23" name="Рисунок 22" descr="Изображение выглядит как мебель, Подлокотник, Матрас, Кресло с невысокой спинкой, переходящей в подлокотники&#10;&#10;Автоматически созданное описание">
            <a:extLst>
              <a:ext uri="{FF2B5EF4-FFF2-40B4-BE49-F238E27FC236}">
                <a16:creationId xmlns:a16="http://schemas.microsoft.com/office/drawing/2014/main" id="{245B5C13-5A55-3806-3E0E-81536646B31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6" r="15917"/>
          <a:stretch/>
        </p:blipFill>
        <p:spPr>
          <a:xfrm>
            <a:off x="-583487" y="3063403"/>
            <a:ext cx="4306881" cy="4551304"/>
          </a:xfrm>
          <a:prstGeom prst="rect">
            <a:avLst/>
          </a:prstGeom>
        </p:spPr>
      </p:pic>
      <p:pic>
        <p:nvPicPr>
          <p:cNvPr id="51" name="Рисунок 50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FC31AAC1-87B5-5C05-C578-DD8A3B00B5CC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2226" y="825030"/>
            <a:ext cx="5342785" cy="543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52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575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Aptos</vt:lpstr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33</cp:revision>
  <dcterms:created xsi:type="dcterms:W3CDTF">2024-07-21T13:02:50Z</dcterms:created>
  <dcterms:modified xsi:type="dcterms:W3CDTF">2024-11-26T09:53:26Z</dcterms:modified>
</cp:coreProperties>
</file>