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 varScale="1">
        <p:scale>
          <a:sx n="96" d="100"/>
          <a:sy n="96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унтик">
            <a:hlinkClick r:id="" action="ppaction://noaction">
              <a:snd r:embed="rId3" name="%D0%9E%D1%82%D1%87%D0%B5%D1%82%D0%BB%D0%B8%D0%B2%D1%8B%D0%B9 %D0%BB%D0%B5%D0%B3%D0%BA%D0%B8%D0%B9 %D0%B7%D0%B2%D1%83%D0%BA %D0%B7%D0%B0%D1%82%D0%B2%D0%BE%D1%80%D0%B0.mp3"/>
            </a:hlinkClick>
            <a:extLst>
              <a:ext uri="{FF2B5EF4-FFF2-40B4-BE49-F238E27FC236}">
                <a16:creationId xmlns:a16="http://schemas.microsoft.com/office/drawing/2014/main" id="{A810A7B6-B09D-90BE-470B-4F964A6173DA}"/>
              </a:ext>
            </a:extLst>
          </p:cNvPr>
          <p:cNvSpPr/>
          <p:nvPr/>
        </p:nvSpPr>
        <p:spPr>
          <a:xfrm>
            <a:off x="2049854" y="-2535696"/>
            <a:ext cx="4319752" cy="5108028"/>
          </a:xfrm>
          <a:custGeom>
            <a:avLst/>
            <a:gdLst>
              <a:gd name="connsiteX0" fmla="*/ 2222938 w 3783724"/>
              <a:gd name="connsiteY0" fmla="*/ 614855 h 4745421"/>
              <a:gd name="connsiteX1" fmla="*/ 2207172 w 3783724"/>
              <a:gd name="connsiteY1" fmla="*/ 472966 h 4745421"/>
              <a:gd name="connsiteX2" fmla="*/ 2175641 w 3783724"/>
              <a:gd name="connsiteY2" fmla="*/ 283780 h 4745421"/>
              <a:gd name="connsiteX3" fmla="*/ 2159876 w 3783724"/>
              <a:gd name="connsiteY3" fmla="*/ 220718 h 4745421"/>
              <a:gd name="connsiteX4" fmla="*/ 2096814 w 3783724"/>
              <a:gd name="connsiteY4" fmla="*/ 94593 h 4745421"/>
              <a:gd name="connsiteX5" fmla="*/ 2065283 w 3783724"/>
              <a:gd name="connsiteY5" fmla="*/ 47297 h 4745421"/>
              <a:gd name="connsiteX6" fmla="*/ 1970690 w 3783724"/>
              <a:gd name="connsiteY6" fmla="*/ 0 h 4745421"/>
              <a:gd name="connsiteX7" fmla="*/ 1797269 w 3783724"/>
              <a:gd name="connsiteY7" fmla="*/ 126124 h 4745421"/>
              <a:gd name="connsiteX8" fmla="*/ 1655379 w 3783724"/>
              <a:gd name="connsiteY8" fmla="*/ 236483 h 4745421"/>
              <a:gd name="connsiteX9" fmla="*/ 1592317 w 3783724"/>
              <a:gd name="connsiteY9" fmla="*/ 268014 h 4745421"/>
              <a:gd name="connsiteX10" fmla="*/ 1450428 w 3783724"/>
              <a:gd name="connsiteY10" fmla="*/ 331076 h 4745421"/>
              <a:gd name="connsiteX11" fmla="*/ 1387365 w 3783724"/>
              <a:gd name="connsiteY11" fmla="*/ 362607 h 4745421"/>
              <a:gd name="connsiteX12" fmla="*/ 1324303 w 3783724"/>
              <a:gd name="connsiteY12" fmla="*/ 378373 h 4745421"/>
              <a:gd name="connsiteX13" fmla="*/ 1213945 w 3783724"/>
              <a:gd name="connsiteY13" fmla="*/ 409904 h 4745421"/>
              <a:gd name="connsiteX14" fmla="*/ 1592317 w 3783724"/>
              <a:gd name="connsiteY14" fmla="*/ 788276 h 4745421"/>
              <a:gd name="connsiteX15" fmla="*/ 1828800 w 3783724"/>
              <a:gd name="connsiteY15" fmla="*/ 993228 h 4745421"/>
              <a:gd name="connsiteX16" fmla="*/ 1891862 w 3783724"/>
              <a:gd name="connsiteY16" fmla="*/ 1040524 h 4745421"/>
              <a:gd name="connsiteX17" fmla="*/ 1923393 w 3783724"/>
              <a:gd name="connsiteY17" fmla="*/ 1103586 h 4745421"/>
              <a:gd name="connsiteX18" fmla="*/ 1813034 w 3783724"/>
              <a:gd name="connsiteY18" fmla="*/ 1150883 h 4745421"/>
              <a:gd name="connsiteX19" fmla="*/ 1639614 w 3783724"/>
              <a:gd name="connsiteY19" fmla="*/ 1166649 h 4745421"/>
              <a:gd name="connsiteX20" fmla="*/ 1182414 w 3783724"/>
              <a:gd name="connsiteY20" fmla="*/ 1213945 h 4745421"/>
              <a:gd name="connsiteX21" fmla="*/ 740979 w 3783724"/>
              <a:gd name="connsiteY21" fmla="*/ 1277007 h 4745421"/>
              <a:gd name="connsiteX22" fmla="*/ 425669 w 3783724"/>
              <a:gd name="connsiteY22" fmla="*/ 1340069 h 4745421"/>
              <a:gd name="connsiteX23" fmla="*/ 189186 w 3783724"/>
              <a:gd name="connsiteY23" fmla="*/ 1418897 h 4745421"/>
              <a:gd name="connsiteX24" fmla="*/ 110359 w 3783724"/>
              <a:gd name="connsiteY24" fmla="*/ 1466193 h 4745421"/>
              <a:gd name="connsiteX25" fmla="*/ 47296 w 3783724"/>
              <a:gd name="connsiteY25" fmla="*/ 1497724 h 4745421"/>
              <a:gd name="connsiteX26" fmla="*/ 0 w 3783724"/>
              <a:gd name="connsiteY26" fmla="*/ 1545021 h 4745421"/>
              <a:gd name="connsiteX27" fmla="*/ 15765 w 3783724"/>
              <a:gd name="connsiteY27" fmla="*/ 1608083 h 4745421"/>
              <a:gd name="connsiteX28" fmla="*/ 236483 w 3783724"/>
              <a:gd name="connsiteY28" fmla="*/ 1860331 h 4745421"/>
              <a:gd name="connsiteX29" fmla="*/ 315310 w 3783724"/>
              <a:gd name="connsiteY29" fmla="*/ 1939159 h 4745421"/>
              <a:gd name="connsiteX30" fmla="*/ 362607 w 3783724"/>
              <a:gd name="connsiteY30" fmla="*/ 1986455 h 4745421"/>
              <a:gd name="connsiteX31" fmla="*/ 394138 w 3783724"/>
              <a:gd name="connsiteY31" fmla="*/ 2033752 h 4745421"/>
              <a:gd name="connsiteX32" fmla="*/ 362607 w 3783724"/>
              <a:gd name="connsiteY32" fmla="*/ 2081049 h 4745421"/>
              <a:gd name="connsiteX33" fmla="*/ 252248 w 3783724"/>
              <a:gd name="connsiteY33" fmla="*/ 2175642 h 4745421"/>
              <a:gd name="connsiteX34" fmla="*/ 157655 w 3783724"/>
              <a:gd name="connsiteY34" fmla="*/ 2364828 h 4745421"/>
              <a:gd name="connsiteX35" fmla="*/ 78828 w 3783724"/>
              <a:gd name="connsiteY35" fmla="*/ 2695904 h 4745421"/>
              <a:gd name="connsiteX36" fmla="*/ 63062 w 3783724"/>
              <a:gd name="connsiteY36" fmla="*/ 2869324 h 4745421"/>
              <a:gd name="connsiteX37" fmla="*/ 126124 w 3783724"/>
              <a:gd name="connsiteY37" fmla="*/ 3405352 h 4745421"/>
              <a:gd name="connsiteX38" fmla="*/ 220717 w 3783724"/>
              <a:gd name="connsiteY38" fmla="*/ 3515711 h 4745421"/>
              <a:gd name="connsiteX39" fmla="*/ 504496 w 3783724"/>
              <a:gd name="connsiteY39" fmla="*/ 3673366 h 4745421"/>
              <a:gd name="connsiteX40" fmla="*/ 567559 w 3783724"/>
              <a:gd name="connsiteY40" fmla="*/ 3704897 h 4745421"/>
              <a:gd name="connsiteX41" fmla="*/ 630621 w 3783724"/>
              <a:gd name="connsiteY41" fmla="*/ 3736428 h 4745421"/>
              <a:gd name="connsiteX42" fmla="*/ 646386 w 3783724"/>
              <a:gd name="connsiteY42" fmla="*/ 3783724 h 4745421"/>
              <a:gd name="connsiteX43" fmla="*/ 677917 w 3783724"/>
              <a:gd name="connsiteY43" fmla="*/ 4020207 h 4745421"/>
              <a:gd name="connsiteX44" fmla="*/ 740979 w 3783724"/>
              <a:gd name="connsiteY44" fmla="*/ 4114800 h 4745421"/>
              <a:gd name="connsiteX45" fmla="*/ 851338 w 3783724"/>
              <a:gd name="connsiteY45" fmla="*/ 4240924 h 4745421"/>
              <a:gd name="connsiteX46" fmla="*/ 1103586 w 3783724"/>
              <a:gd name="connsiteY46" fmla="*/ 4367049 h 4745421"/>
              <a:gd name="connsiteX47" fmla="*/ 1213945 w 3783724"/>
              <a:gd name="connsiteY47" fmla="*/ 4398580 h 4745421"/>
              <a:gd name="connsiteX48" fmla="*/ 1466193 w 3783724"/>
              <a:gd name="connsiteY48" fmla="*/ 4430111 h 4745421"/>
              <a:gd name="connsiteX49" fmla="*/ 1592317 w 3783724"/>
              <a:gd name="connsiteY49" fmla="*/ 4461642 h 4745421"/>
              <a:gd name="connsiteX50" fmla="*/ 1702676 w 3783724"/>
              <a:gd name="connsiteY50" fmla="*/ 4493173 h 4745421"/>
              <a:gd name="connsiteX51" fmla="*/ 1797269 w 3783724"/>
              <a:gd name="connsiteY51" fmla="*/ 4508938 h 4745421"/>
              <a:gd name="connsiteX52" fmla="*/ 1860331 w 3783724"/>
              <a:gd name="connsiteY52" fmla="*/ 4524704 h 4745421"/>
              <a:gd name="connsiteX53" fmla="*/ 2270234 w 3783724"/>
              <a:gd name="connsiteY53" fmla="*/ 4556235 h 4745421"/>
              <a:gd name="connsiteX54" fmla="*/ 2601310 w 3783724"/>
              <a:gd name="connsiteY54" fmla="*/ 4587766 h 4745421"/>
              <a:gd name="connsiteX55" fmla="*/ 2885090 w 3783724"/>
              <a:gd name="connsiteY55" fmla="*/ 4635062 h 4745421"/>
              <a:gd name="connsiteX56" fmla="*/ 3121572 w 3783724"/>
              <a:gd name="connsiteY56" fmla="*/ 4698124 h 4745421"/>
              <a:gd name="connsiteX57" fmla="*/ 3184634 w 3783724"/>
              <a:gd name="connsiteY57" fmla="*/ 4729655 h 4745421"/>
              <a:gd name="connsiteX58" fmla="*/ 3231931 w 3783724"/>
              <a:gd name="connsiteY58" fmla="*/ 4745421 h 4745421"/>
              <a:gd name="connsiteX59" fmla="*/ 3294993 w 3783724"/>
              <a:gd name="connsiteY59" fmla="*/ 4603531 h 4745421"/>
              <a:gd name="connsiteX60" fmla="*/ 3326524 w 3783724"/>
              <a:gd name="connsiteY60" fmla="*/ 4524704 h 4745421"/>
              <a:gd name="connsiteX61" fmla="*/ 3342290 w 3783724"/>
              <a:gd name="connsiteY61" fmla="*/ 4445876 h 4745421"/>
              <a:gd name="connsiteX62" fmla="*/ 3358055 w 3783724"/>
              <a:gd name="connsiteY62" fmla="*/ 4398580 h 4745421"/>
              <a:gd name="connsiteX63" fmla="*/ 3342290 w 3783724"/>
              <a:gd name="connsiteY63" fmla="*/ 3499945 h 4745421"/>
              <a:gd name="connsiteX64" fmla="*/ 3326524 w 3783724"/>
              <a:gd name="connsiteY64" fmla="*/ 3452649 h 4745421"/>
              <a:gd name="connsiteX65" fmla="*/ 3310759 w 3783724"/>
              <a:gd name="connsiteY65" fmla="*/ 3326524 h 4745421"/>
              <a:gd name="connsiteX66" fmla="*/ 3294993 w 3783724"/>
              <a:gd name="connsiteY66" fmla="*/ 3231931 h 4745421"/>
              <a:gd name="connsiteX67" fmla="*/ 3279228 w 3783724"/>
              <a:gd name="connsiteY67" fmla="*/ 3121573 h 4745421"/>
              <a:gd name="connsiteX68" fmla="*/ 3247696 w 3783724"/>
              <a:gd name="connsiteY68" fmla="*/ 3011214 h 4745421"/>
              <a:gd name="connsiteX69" fmla="*/ 3231931 w 3783724"/>
              <a:gd name="connsiteY69" fmla="*/ 2916621 h 4745421"/>
              <a:gd name="connsiteX70" fmla="*/ 3184634 w 3783724"/>
              <a:gd name="connsiteY70" fmla="*/ 2522483 h 4745421"/>
              <a:gd name="connsiteX71" fmla="*/ 3216165 w 3783724"/>
              <a:gd name="connsiteY71" fmla="*/ 2380593 h 4745421"/>
              <a:gd name="connsiteX72" fmla="*/ 3389586 w 3783724"/>
              <a:gd name="connsiteY72" fmla="*/ 2175642 h 4745421"/>
              <a:gd name="connsiteX73" fmla="*/ 3421117 w 3783724"/>
              <a:gd name="connsiteY73" fmla="*/ 2128345 h 4745421"/>
              <a:gd name="connsiteX74" fmla="*/ 3468414 w 3783724"/>
              <a:gd name="connsiteY74" fmla="*/ 2065283 h 4745421"/>
              <a:gd name="connsiteX75" fmla="*/ 3515710 w 3783724"/>
              <a:gd name="connsiteY75" fmla="*/ 1986455 h 4745421"/>
              <a:gd name="connsiteX76" fmla="*/ 3594538 w 3783724"/>
              <a:gd name="connsiteY76" fmla="*/ 1876097 h 4745421"/>
              <a:gd name="connsiteX77" fmla="*/ 3641834 w 3783724"/>
              <a:gd name="connsiteY77" fmla="*/ 1781504 h 4745421"/>
              <a:gd name="connsiteX78" fmla="*/ 3736428 w 3783724"/>
              <a:gd name="connsiteY78" fmla="*/ 1592318 h 4745421"/>
              <a:gd name="connsiteX79" fmla="*/ 3783724 w 3783724"/>
              <a:gd name="connsiteY79" fmla="*/ 1481959 h 4745421"/>
              <a:gd name="connsiteX80" fmla="*/ 3515710 w 3783724"/>
              <a:gd name="connsiteY80" fmla="*/ 1245476 h 4745421"/>
              <a:gd name="connsiteX81" fmla="*/ 3200400 w 3783724"/>
              <a:gd name="connsiteY81" fmla="*/ 1040524 h 4745421"/>
              <a:gd name="connsiteX82" fmla="*/ 2916621 w 3783724"/>
              <a:gd name="connsiteY82" fmla="*/ 898635 h 4745421"/>
              <a:gd name="connsiteX83" fmla="*/ 2790496 w 3783724"/>
              <a:gd name="connsiteY83" fmla="*/ 835573 h 4745421"/>
              <a:gd name="connsiteX84" fmla="*/ 2569779 w 3783724"/>
              <a:gd name="connsiteY84" fmla="*/ 756745 h 4745421"/>
              <a:gd name="connsiteX85" fmla="*/ 2475186 w 3783724"/>
              <a:gd name="connsiteY85" fmla="*/ 709449 h 4745421"/>
              <a:gd name="connsiteX86" fmla="*/ 2207172 w 3783724"/>
              <a:gd name="connsiteY86" fmla="*/ 504497 h 4745421"/>
              <a:gd name="connsiteX87" fmla="*/ 2049517 w 3783724"/>
              <a:gd name="connsiteY87" fmla="*/ 346842 h 4745421"/>
              <a:gd name="connsiteX88" fmla="*/ 2002221 w 3783724"/>
              <a:gd name="connsiteY88" fmla="*/ 268014 h 4745421"/>
              <a:gd name="connsiteX89" fmla="*/ 1970690 w 3783724"/>
              <a:gd name="connsiteY89" fmla="*/ 157655 h 4745421"/>
              <a:gd name="connsiteX90" fmla="*/ 1939159 w 3783724"/>
              <a:gd name="connsiteY90" fmla="*/ 63062 h 4745421"/>
              <a:gd name="connsiteX91" fmla="*/ 1907628 w 3783724"/>
              <a:gd name="connsiteY91" fmla="*/ 15766 h 474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783724" h="4745421">
                <a:moveTo>
                  <a:pt x="2222938" y="614855"/>
                </a:moveTo>
                <a:cubicBezTo>
                  <a:pt x="2217683" y="567559"/>
                  <a:pt x="2213074" y="520186"/>
                  <a:pt x="2207172" y="472966"/>
                </a:cubicBezTo>
                <a:cubicBezTo>
                  <a:pt x="2197769" y="397740"/>
                  <a:pt x="2191375" y="354582"/>
                  <a:pt x="2175641" y="283780"/>
                </a:cubicBezTo>
                <a:cubicBezTo>
                  <a:pt x="2170941" y="262628"/>
                  <a:pt x="2168210" y="240719"/>
                  <a:pt x="2159876" y="220718"/>
                </a:cubicBezTo>
                <a:cubicBezTo>
                  <a:pt x="2141798" y="177330"/>
                  <a:pt x="2122887" y="133703"/>
                  <a:pt x="2096814" y="94593"/>
                </a:cubicBezTo>
                <a:cubicBezTo>
                  <a:pt x="2086304" y="78828"/>
                  <a:pt x="2078681" y="60695"/>
                  <a:pt x="2065283" y="47297"/>
                </a:cubicBezTo>
                <a:cubicBezTo>
                  <a:pt x="2034722" y="16736"/>
                  <a:pt x="2009156" y="12823"/>
                  <a:pt x="1970690" y="0"/>
                </a:cubicBezTo>
                <a:cubicBezTo>
                  <a:pt x="1797335" y="43340"/>
                  <a:pt x="2066582" y="-35465"/>
                  <a:pt x="1797269" y="126124"/>
                </a:cubicBezTo>
                <a:cubicBezTo>
                  <a:pt x="1547384" y="276056"/>
                  <a:pt x="1881327" y="67022"/>
                  <a:pt x="1655379" y="236483"/>
                </a:cubicBezTo>
                <a:cubicBezTo>
                  <a:pt x="1636578" y="250584"/>
                  <a:pt x="1612722" y="256354"/>
                  <a:pt x="1592317" y="268014"/>
                </a:cubicBezTo>
                <a:cubicBezTo>
                  <a:pt x="1450772" y="348897"/>
                  <a:pt x="1679812" y="239323"/>
                  <a:pt x="1450428" y="331076"/>
                </a:cubicBezTo>
                <a:cubicBezTo>
                  <a:pt x="1428607" y="339804"/>
                  <a:pt x="1409371" y="354355"/>
                  <a:pt x="1387365" y="362607"/>
                </a:cubicBezTo>
                <a:cubicBezTo>
                  <a:pt x="1367077" y="370215"/>
                  <a:pt x="1345137" y="372420"/>
                  <a:pt x="1324303" y="378373"/>
                </a:cubicBezTo>
                <a:cubicBezTo>
                  <a:pt x="1165981" y="423608"/>
                  <a:pt x="1411089" y="360616"/>
                  <a:pt x="1213945" y="409904"/>
                </a:cubicBezTo>
                <a:cubicBezTo>
                  <a:pt x="1363625" y="649394"/>
                  <a:pt x="1250453" y="497058"/>
                  <a:pt x="1592317" y="788276"/>
                </a:cubicBezTo>
                <a:cubicBezTo>
                  <a:pt x="1606567" y="800415"/>
                  <a:pt x="1804679" y="975137"/>
                  <a:pt x="1828800" y="993228"/>
                </a:cubicBezTo>
                <a:lnTo>
                  <a:pt x="1891862" y="1040524"/>
                </a:lnTo>
                <a:cubicBezTo>
                  <a:pt x="1902372" y="1061545"/>
                  <a:pt x="1923393" y="1080084"/>
                  <a:pt x="1923393" y="1103586"/>
                </a:cubicBezTo>
                <a:cubicBezTo>
                  <a:pt x="1923393" y="1143871"/>
                  <a:pt x="1815437" y="1150583"/>
                  <a:pt x="1813034" y="1150883"/>
                </a:cubicBezTo>
                <a:cubicBezTo>
                  <a:pt x="1755437" y="1158083"/>
                  <a:pt x="1697246" y="1159733"/>
                  <a:pt x="1639614" y="1166649"/>
                </a:cubicBezTo>
                <a:cubicBezTo>
                  <a:pt x="1212594" y="1217892"/>
                  <a:pt x="1629216" y="1184159"/>
                  <a:pt x="1182414" y="1213945"/>
                </a:cubicBezTo>
                <a:cubicBezTo>
                  <a:pt x="1065629" y="1229516"/>
                  <a:pt x="860943" y="1255195"/>
                  <a:pt x="740979" y="1277007"/>
                </a:cubicBezTo>
                <a:cubicBezTo>
                  <a:pt x="635523" y="1296181"/>
                  <a:pt x="526029" y="1302434"/>
                  <a:pt x="425669" y="1340069"/>
                </a:cubicBezTo>
                <a:cubicBezTo>
                  <a:pt x="263723" y="1400800"/>
                  <a:pt x="342718" y="1375031"/>
                  <a:pt x="189186" y="1418897"/>
                </a:cubicBezTo>
                <a:cubicBezTo>
                  <a:pt x="162910" y="1434662"/>
                  <a:pt x="137145" y="1451312"/>
                  <a:pt x="110359" y="1466193"/>
                </a:cubicBezTo>
                <a:cubicBezTo>
                  <a:pt x="89814" y="1477607"/>
                  <a:pt x="66420" y="1484064"/>
                  <a:pt x="47296" y="1497724"/>
                </a:cubicBezTo>
                <a:cubicBezTo>
                  <a:pt x="29153" y="1510683"/>
                  <a:pt x="15765" y="1529255"/>
                  <a:pt x="0" y="1545021"/>
                </a:cubicBezTo>
                <a:cubicBezTo>
                  <a:pt x="5255" y="1566042"/>
                  <a:pt x="6965" y="1588283"/>
                  <a:pt x="15765" y="1608083"/>
                </a:cubicBezTo>
                <a:cubicBezTo>
                  <a:pt x="63422" y="1715312"/>
                  <a:pt x="152646" y="1776494"/>
                  <a:pt x="236483" y="1860331"/>
                </a:cubicBezTo>
                <a:lnTo>
                  <a:pt x="315310" y="1939159"/>
                </a:lnTo>
                <a:cubicBezTo>
                  <a:pt x="331076" y="1954925"/>
                  <a:pt x="350240" y="1967904"/>
                  <a:pt x="362607" y="1986455"/>
                </a:cubicBezTo>
                <a:lnTo>
                  <a:pt x="394138" y="2033752"/>
                </a:lnTo>
                <a:cubicBezTo>
                  <a:pt x="383628" y="2049518"/>
                  <a:pt x="376005" y="2067651"/>
                  <a:pt x="362607" y="2081049"/>
                </a:cubicBezTo>
                <a:cubicBezTo>
                  <a:pt x="298667" y="2144989"/>
                  <a:pt x="303734" y="2106994"/>
                  <a:pt x="252248" y="2175642"/>
                </a:cubicBezTo>
                <a:cubicBezTo>
                  <a:pt x="214599" y="2225841"/>
                  <a:pt x="177528" y="2308520"/>
                  <a:pt x="157655" y="2364828"/>
                </a:cubicBezTo>
                <a:cubicBezTo>
                  <a:pt x="116337" y="2481897"/>
                  <a:pt x="95693" y="2572232"/>
                  <a:pt x="78828" y="2695904"/>
                </a:cubicBezTo>
                <a:cubicBezTo>
                  <a:pt x="70985" y="2753417"/>
                  <a:pt x="68317" y="2811517"/>
                  <a:pt x="63062" y="2869324"/>
                </a:cubicBezTo>
                <a:cubicBezTo>
                  <a:pt x="69114" y="3032729"/>
                  <a:pt x="26053" y="3249685"/>
                  <a:pt x="126124" y="3405352"/>
                </a:cubicBezTo>
                <a:cubicBezTo>
                  <a:pt x="152324" y="3446108"/>
                  <a:pt x="185002" y="3482972"/>
                  <a:pt x="220717" y="3515711"/>
                </a:cubicBezTo>
                <a:cubicBezTo>
                  <a:pt x="282019" y="3571905"/>
                  <a:pt x="452499" y="3647368"/>
                  <a:pt x="504496" y="3673366"/>
                </a:cubicBezTo>
                <a:lnTo>
                  <a:pt x="567559" y="3704897"/>
                </a:lnTo>
                <a:lnTo>
                  <a:pt x="630621" y="3736428"/>
                </a:lnTo>
                <a:cubicBezTo>
                  <a:pt x="635876" y="3752193"/>
                  <a:pt x="643654" y="3767332"/>
                  <a:pt x="646386" y="3783724"/>
                </a:cubicBezTo>
                <a:cubicBezTo>
                  <a:pt x="659460" y="3862167"/>
                  <a:pt x="656070" y="3943742"/>
                  <a:pt x="677917" y="4020207"/>
                </a:cubicBezTo>
                <a:cubicBezTo>
                  <a:pt x="688328" y="4056644"/>
                  <a:pt x="718242" y="4084484"/>
                  <a:pt x="740979" y="4114800"/>
                </a:cubicBezTo>
                <a:cubicBezTo>
                  <a:pt x="772807" y="4157236"/>
                  <a:pt x="807378" y="4209523"/>
                  <a:pt x="851338" y="4240924"/>
                </a:cubicBezTo>
                <a:cubicBezTo>
                  <a:pt x="967409" y="4323833"/>
                  <a:pt x="988861" y="4331749"/>
                  <a:pt x="1103586" y="4367049"/>
                </a:cubicBezTo>
                <a:cubicBezTo>
                  <a:pt x="1140153" y="4378300"/>
                  <a:pt x="1176252" y="4392025"/>
                  <a:pt x="1213945" y="4398580"/>
                </a:cubicBezTo>
                <a:cubicBezTo>
                  <a:pt x="1297429" y="4413099"/>
                  <a:pt x="1383986" y="4409559"/>
                  <a:pt x="1466193" y="4430111"/>
                </a:cubicBezTo>
                <a:lnTo>
                  <a:pt x="1592317" y="4461642"/>
                </a:lnTo>
                <a:cubicBezTo>
                  <a:pt x="1629284" y="4471500"/>
                  <a:pt x="1665397" y="4484570"/>
                  <a:pt x="1702676" y="4493173"/>
                </a:cubicBezTo>
                <a:cubicBezTo>
                  <a:pt x="1733823" y="4500361"/>
                  <a:pt x="1765924" y="4502669"/>
                  <a:pt x="1797269" y="4508938"/>
                </a:cubicBezTo>
                <a:cubicBezTo>
                  <a:pt x="1818516" y="4513187"/>
                  <a:pt x="1838958" y="4521142"/>
                  <a:pt x="1860331" y="4524704"/>
                </a:cubicBezTo>
                <a:cubicBezTo>
                  <a:pt x="2012968" y="4550143"/>
                  <a:pt x="2095075" y="4542761"/>
                  <a:pt x="2270234" y="4556235"/>
                </a:cubicBezTo>
                <a:cubicBezTo>
                  <a:pt x="2380765" y="4564738"/>
                  <a:pt x="2601310" y="4587766"/>
                  <a:pt x="2601310" y="4587766"/>
                </a:cubicBezTo>
                <a:cubicBezTo>
                  <a:pt x="3066067" y="4691045"/>
                  <a:pt x="2423556" y="4553616"/>
                  <a:pt x="2885090" y="4635062"/>
                </a:cubicBezTo>
                <a:cubicBezTo>
                  <a:pt x="2912509" y="4639901"/>
                  <a:pt x="3089454" y="4686445"/>
                  <a:pt x="3121572" y="4698124"/>
                </a:cubicBezTo>
                <a:cubicBezTo>
                  <a:pt x="3143659" y="4706156"/>
                  <a:pt x="3163032" y="4720397"/>
                  <a:pt x="3184634" y="4729655"/>
                </a:cubicBezTo>
                <a:cubicBezTo>
                  <a:pt x="3199909" y="4736201"/>
                  <a:pt x="3216165" y="4740166"/>
                  <a:pt x="3231931" y="4745421"/>
                </a:cubicBezTo>
                <a:cubicBezTo>
                  <a:pt x="3292595" y="4654425"/>
                  <a:pt x="3238708" y="4744244"/>
                  <a:pt x="3294993" y="4603531"/>
                </a:cubicBezTo>
                <a:cubicBezTo>
                  <a:pt x="3305503" y="4577255"/>
                  <a:pt x="3318392" y="4551810"/>
                  <a:pt x="3326524" y="4524704"/>
                </a:cubicBezTo>
                <a:cubicBezTo>
                  <a:pt x="3334224" y="4499038"/>
                  <a:pt x="3335791" y="4471872"/>
                  <a:pt x="3342290" y="4445876"/>
                </a:cubicBezTo>
                <a:cubicBezTo>
                  <a:pt x="3346320" y="4429754"/>
                  <a:pt x="3352800" y="4414345"/>
                  <a:pt x="3358055" y="4398580"/>
                </a:cubicBezTo>
                <a:cubicBezTo>
                  <a:pt x="3352800" y="4099035"/>
                  <a:pt x="3352271" y="3799370"/>
                  <a:pt x="3342290" y="3499945"/>
                </a:cubicBezTo>
                <a:cubicBezTo>
                  <a:pt x="3341736" y="3483336"/>
                  <a:pt x="3329497" y="3468999"/>
                  <a:pt x="3326524" y="3452649"/>
                </a:cubicBezTo>
                <a:cubicBezTo>
                  <a:pt x="3318945" y="3410964"/>
                  <a:pt x="3316751" y="3368467"/>
                  <a:pt x="3310759" y="3326524"/>
                </a:cubicBezTo>
                <a:cubicBezTo>
                  <a:pt x="3306238" y="3294879"/>
                  <a:pt x="3299854" y="3263525"/>
                  <a:pt x="3294993" y="3231931"/>
                </a:cubicBezTo>
                <a:cubicBezTo>
                  <a:pt x="3289343" y="3195204"/>
                  <a:pt x="3287014" y="3157908"/>
                  <a:pt x="3279228" y="3121573"/>
                </a:cubicBezTo>
                <a:cubicBezTo>
                  <a:pt x="3271212" y="3084164"/>
                  <a:pt x="3256299" y="3048493"/>
                  <a:pt x="3247696" y="3011214"/>
                </a:cubicBezTo>
                <a:cubicBezTo>
                  <a:pt x="3240508" y="2980067"/>
                  <a:pt x="3236673" y="2948233"/>
                  <a:pt x="3231931" y="2916621"/>
                </a:cubicBezTo>
                <a:cubicBezTo>
                  <a:pt x="3195248" y="2672063"/>
                  <a:pt x="3204742" y="2743659"/>
                  <a:pt x="3184634" y="2522483"/>
                </a:cubicBezTo>
                <a:cubicBezTo>
                  <a:pt x="3195144" y="2475186"/>
                  <a:pt x="3199869" y="2426221"/>
                  <a:pt x="3216165" y="2380593"/>
                </a:cubicBezTo>
                <a:cubicBezTo>
                  <a:pt x="3255446" y="2270607"/>
                  <a:pt x="3316701" y="2284970"/>
                  <a:pt x="3389586" y="2175642"/>
                </a:cubicBezTo>
                <a:cubicBezTo>
                  <a:pt x="3400096" y="2159876"/>
                  <a:pt x="3410104" y="2143764"/>
                  <a:pt x="3421117" y="2128345"/>
                </a:cubicBezTo>
                <a:cubicBezTo>
                  <a:pt x="3436390" y="2106963"/>
                  <a:pt x="3453839" y="2087146"/>
                  <a:pt x="3468414" y="2065283"/>
                </a:cubicBezTo>
                <a:cubicBezTo>
                  <a:pt x="3485411" y="2039787"/>
                  <a:pt x="3498712" y="2011951"/>
                  <a:pt x="3515710" y="1986455"/>
                </a:cubicBezTo>
                <a:cubicBezTo>
                  <a:pt x="3540786" y="1948841"/>
                  <a:pt x="3570845" y="1914598"/>
                  <a:pt x="3594538" y="1876097"/>
                </a:cubicBezTo>
                <a:cubicBezTo>
                  <a:pt x="3613014" y="1846074"/>
                  <a:pt x="3625121" y="1812543"/>
                  <a:pt x="3641834" y="1781504"/>
                </a:cubicBezTo>
                <a:cubicBezTo>
                  <a:pt x="3784993" y="1515635"/>
                  <a:pt x="3645038" y="1797943"/>
                  <a:pt x="3736428" y="1592318"/>
                </a:cubicBezTo>
                <a:cubicBezTo>
                  <a:pt x="3788374" y="1475442"/>
                  <a:pt x="3751347" y="1579092"/>
                  <a:pt x="3783724" y="1481959"/>
                </a:cubicBezTo>
                <a:cubicBezTo>
                  <a:pt x="3717008" y="1315168"/>
                  <a:pt x="3775740" y="1418830"/>
                  <a:pt x="3515710" y="1245476"/>
                </a:cubicBezTo>
                <a:cubicBezTo>
                  <a:pt x="3450376" y="1201920"/>
                  <a:pt x="3260776" y="1074066"/>
                  <a:pt x="3200400" y="1040524"/>
                </a:cubicBezTo>
                <a:cubicBezTo>
                  <a:pt x="2951726" y="902373"/>
                  <a:pt x="3166821" y="1016376"/>
                  <a:pt x="2916621" y="898635"/>
                </a:cubicBezTo>
                <a:cubicBezTo>
                  <a:pt x="2874091" y="878621"/>
                  <a:pt x="2833559" y="854413"/>
                  <a:pt x="2790496" y="835573"/>
                </a:cubicBezTo>
                <a:cubicBezTo>
                  <a:pt x="2363688" y="648844"/>
                  <a:pt x="2906508" y="897048"/>
                  <a:pt x="2569779" y="756745"/>
                </a:cubicBezTo>
                <a:cubicBezTo>
                  <a:pt x="2537238" y="743186"/>
                  <a:pt x="2505636" y="727212"/>
                  <a:pt x="2475186" y="709449"/>
                </a:cubicBezTo>
                <a:cubicBezTo>
                  <a:pt x="2375124" y="651079"/>
                  <a:pt x="2298217" y="579475"/>
                  <a:pt x="2207172" y="504497"/>
                </a:cubicBezTo>
                <a:cubicBezTo>
                  <a:pt x="2120617" y="433216"/>
                  <a:pt x="2110437" y="433871"/>
                  <a:pt x="2049517" y="346842"/>
                </a:cubicBezTo>
                <a:cubicBezTo>
                  <a:pt x="2031945" y="321739"/>
                  <a:pt x="2015925" y="295422"/>
                  <a:pt x="2002221" y="268014"/>
                </a:cubicBezTo>
                <a:cubicBezTo>
                  <a:pt x="1988971" y="241515"/>
                  <a:pt x="1978270" y="182922"/>
                  <a:pt x="1970690" y="157655"/>
                </a:cubicBezTo>
                <a:cubicBezTo>
                  <a:pt x="1961140" y="125820"/>
                  <a:pt x="1949669" y="94593"/>
                  <a:pt x="1939159" y="63062"/>
                </a:cubicBezTo>
                <a:cubicBezTo>
                  <a:pt x="1921732" y="10781"/>
                  <a:pt x="1940011" y="15766"/>
                  <a:pt x="1907628" y="15766"/>
                </a:cubicBez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0AFA2F-5E87-4D50-89CE-2068832115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8505" y="1434803"/>
            <a:ext cx="3919342" cy="48927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7CABA-7132-4836-A47A-ACC4FA610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54869" y="0"/>
            <a:ext cx="88399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Alyona Budanova</cp:lastModifiedBy>
  <cp:revision>7</cp:revision>
  <dcterms:created xsi:type="dcterms:W3CDTF">2023-01-30T18:09:29Z</dcterms:created>
  <dcterms:modified xsi:type="dcterms:W3CDTF">2024-04-20T19:53:56Z</dcterms:modified>
</cp:coreProperties>
</file>