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EA5B6AB-F5D7-4B31-8DBE-89AE660EE4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3206479"/>
            <a:ext cx="3030721" cy="30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