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374" y="0"/>
            <a:ext cx="769626" cy="715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00" y="2831509"/>
            <a:ext cx="2867826" cy="2867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D768C6F-00EE-4435-95DD-39536256D82D}"/>
</file>

<file path=customXml/itemProps2.xml><?xml version="1.0" encoding="utf-8"?>
<ds:datastoreItem xmlns:ds="http://schemas.openxmlformats.org/officeDocument/2006/customXml" ds:itemID="{3BDC27EA-085C-47CE-8615-F7FCEB8AFEB8}"/>
</file>

<file path=customXml/itemProps3.xml><?xml version="1.0" encoding="utf-8"?>
<ds:datastoreItem xmlns:ds="http://schemas.openxmlformats.org/officeDocument/2006/customXml" ds:itemID="{EAF7D26D-3B3D-4742-B2D2-DA4A39A43866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6</cp:revision>
  <dcterms:created xsi:type="dcterms:W3CDTF">2024-05-15T06:23:45Z</dcterms:created>
  <dcterms:modified xsi:type="dcterms:W3CDTF">2024-08-03T17:11:49Z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