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2F0E-D830-4A6B-B3DE-ED8E7BE5C020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26A6B-3423-4A75-8E0E-6FF3D19ACF3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1" Type="http://schemas.openxmlformats.org/officeDocument/2006/relationships/slideLayout" Target="../slideLayouts/slideLayout7.xml"/><Relationship Id="rId30" Type="http://schemas.openxmlformats.org/officeDocument/2006/relationships/image" Target="../media/image29.png"/><Relationship Id="rId3" Type="http://schemas.openxmlformats.org/officeDocument/2006/relationships/image" Target="../media/image3.png"/><Relationship Id="rId29" Type="http://schemas.openxmlformats.org/officeDocument/2006/relationships/tags" Target="../tags/tag1.xml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95325" y="533400"/>
            <a:ext cx="7448550" cy="5715000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69" y="2504481"/>
            <a:ext cx="3647482" cy="36474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Музыкант поет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11" name="Пузырек для мыслей: облако 10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4550" y="1096936"/>
              <a:ext cx="1238531" cy="1238531"/>
            </a:xfrm>
            <a:prstGeom prst="rect">
              <a:avLst/>
            </a:prstGeom>
          </p:spPr>
        </p:pic>
      </p:grpSp>
      <p:grpSp>
        <p:nvGrpSpPr>
          <p:cNvPr id="26" name="Группа 25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12" name="Пузырек для мыслей: облако 11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5587" y="3214451"/>
              <a:ext cx="1290609" cy="129060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13" name="Пузырек для мыслей: облако 12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601" y="1185713"/>
              <a:ext cx="1418335" cy="1418335"/>
            </a:xfrm>
            <a:prstGeom prst="rect">
              <a:avLst/>
            </a:prstGeom>
          </p:spPr>
        </p:pic>
      </p:grpSp>
      <p:grpSp>
        <p:nvGrpSpPr>
          <p:cNvPr id="23" name="Группа 22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14" name="Пузырек для мыслей: облако 13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711" y="3214451"/>
              <a:ext cx="1420274" cy="1351045"/>
            </a:xfrm>
            <a:prstGeom prst="rect">
              <a:avLst/>
            </a:prstGeom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4575" y="2275287"/>
            <a:ext cx="3876676" cy="38766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5325" y="589002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Даша мечтает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29" name="Группа 28"/>
          <p:cNvGrpSpPr/>
          <p:nvPr/>
        </p:nvGrpSpPr>
        <p:grpSpPr>
          <a:xfrm>
            <a:off x="5367023" y="1013936"/>
            <a:ext cx="2400895" cy="1595890"/>
            <a:chOff x="5367023" y="1013936"/>
            <a:chExt cx="2400895" cy="1595890"/>
          </a:xfrm>
        </p:grpSpPr>
        <p:sp>
          <p:nvSpPr>
            <p:cNvPr id="30" name="Пузырек для мыслей: облако 29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5638800" y="3061811"/>
            <a:ext cx="2400895" cy="1595890"/>
            <a:chOff x="5638800" y="3061811"/>
            <a:chExt cx="2400895" cy="1595890"/>
          </a:xfrm>
        </p:grpSpPr>
        <p:sp>
          <p:nvSpPr>
            <p:cNvPr id="33" name="Пузырек для мыслей: облако 32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70770" y="3142872"/>
              <a:ext cx="1290609" cy="1290609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1013504" y="1096936"/>
            <a:ext cx="2400895" cy="1595890"/>
            <a:chOff x="1013504" y="1096936"/>
            <a:chExt cx="2400895" cy="1595890"/>
          </a:xfrm>
        </p:grpSpPr>
        <p:sp>
          <p:nvSpPr>
            <p:cNvPr id="36" name="Пузырек для мыслей: облако 35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01632" y="1294775"/>
              <a:ext cx="1224111" cy="1224111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>
            <a:off x="788477" y="3128486"/>
            <a:ext cx="2400895" cy="1595890"/>
            <a:chOff x="788477" y="3128486"/>
            <a:chExt cx="2400895" cy="1595890"/>
          </a:xfrm>
        </p:grpSpPr>
        <p:sp>
          <p:nvSpPr>
            <p:cNvPr id="39" name="Пузырек для мыслей: облако 38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0325" y="3214451"/>
              <a:ext cx="1351045" cy="1351045"/>
            </a:xfrm>
            <a:prstGeom prst="rect">
              <a:avLst/>
            </a:prstGeom>
          </p:spPr>
        </p:pic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6500" y="1893572"/>
            <a:ext cx="4389477" cy="438947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686360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Бабушка читает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5358058" y="992984"/>
            <a:ext cx="2400895" cy="1595890"/>
            <a:chOff x="5367023" y="1013936"/>
            <a:chExt cx="2400895" cy="1595890"/>
          </a:xfrm>
        </p:grpSpPr>
        <p:sp>
          <p:nvSpPr>
            <p:cNvPr id="44" name="Пузырек для мыслей: облако 43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48204" y="1143373"/>
              <a:ext cx="1238531" cy="1238531"/>
            </a:xfrm>
            <a:prstGeom prst="rect">
              <a:avLst/>
            </a:prstGeom>
          </p:spPr>
        </p:pic>
      </p:grpSp>
      <p:grpSp>
        <p:nvGrpSpPr>
          <p:cNvPr id="46" name="Группа 45"/>
          <p:cNvGrpSpPr/>
          <p:nvPr/>
        </p:nvGrpSpPr>
        <p:grpSpPr>
          <a:xfrm>
            <a:off x="5629835" y="3040859"/>
            <a:ext cx="2400895" cy="1595890"/>
            <a:chOff x="5638800" y="3061811"/>
            <a:chExt cx="2400895" cy="1595890"/>
          </a:xfrm>
        </p:grpSpPr>
        <p:sp>
          <p:nvSpPr>
            <p:cNvPr id="47" name="Пузырек для мыслей: облако 46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66709" y="3226226"/>
              <a:ext cx="1290609" cy="1290609"/>
            </a:xfrm>
            <a:prstGeom prst="rect">
              <a:avLst/>
            </a:prstGeom>
          </p:spPr>
        </p:pic>
      </p:grpSp>
      <p:grpSp>
        <p:nvGrpSpPr>
          <p:cNvPr id="49" name="Группа 48"/>
          <p:cNvGrpSpPr/>
          <p:nvPr/>
        </p:nvGrpSpPr>
        <p:grpSpPr>
          <a:xfrm>
            <a:off x="1004539" y="1075984"/>
            <a:ext cx="2400895" cy="1595890"/>
            <a:chOff x="1013504" y="1096936"/>
            <a:chExt cx="2400895" cy="1595890"/>
          </a:xfrm>
        </p:grpSpPr>
        <p:sp>
          <p:nvSpPr>
            <p:cNvPr id="50" name="Пузырек для мыслей: облако 49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504520" y="1197663"/>
              <a:ext cx="1418335" cy="1418335"/>
            </a:xfrm>
            <a:prstGeom prst="rect">
              <a:avLst/>
            </a:prstGeom>
          </p:spPr>
        </p:pic>
      </p:grpSp>
      <p:grpSp>
        <p:nvGrpSpPr>
          <p:cNvPr id="52" name="Группа 51"/>
          <p:cNvGrpSpPr/>
          <p:nvPr/>
        </p:nvGrpSpPr>
        <p:grpSpPr>
          <a:xfrm>
            <a:off x="779512" y="3107534"/>
            <a:ext cx="2400895" cy="1595890"/>
            <a:chOff x="788477" y="3128486"/>
            <a:chExt cx="2400895" cy="1595890"/>
          </a:xfrm>
        </p:grpSpPr>
        <p:sp>
          <p:nvSpPr>
            <p:cNvPr id="53" name="Пузырек для мыслей: облако 52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3401" y="3226226"/>
              <a:ext cx="1351045" cy="1351045"/>
            </a:xfrm>
            <a:prstGeom prst="rect">
              <a:avLst/>
            </a:prstGeom>
          </p:spPr>
        </p:pic>
      </p:grpSp>
      <p:pic>
        <p:nvPicPr>
          <p:cNvPr id="55" name="Рисунок 5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6417" y="1627327"/>
            <a:ext cx="4603865" cy="460386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86360" y="581319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Мама заботится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5358058" y="1006253"/>
            <a:ext cx="2400895" cy="1595890"/>
            <a:chOff x="5367023" y="1013936"/>
            <a:chExt cx="2400895" cy="1595890"/>
          </a:xfrm>
        </p:grpSpPr>
        <p:sp>
          <p:nvSpPr>
            <p:cNvPr id="58" name="Пузырек для мыслей: облако 57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03097" y="1192615"/>
              <a:ext cx="1045185" cy="1238531"/>
            </a:xfrm>
            <a:prstGeom prst="rect">
              <a:avLst/>
            </a:prstGeom>
          </p:spPr>
        </p:pic>
      </p:grpSp>
      <p:grpSp>
        <p:nvGrpSpPr>
          <p:cNvPr id="60" name="Группа 59"/>
          <p:cNvGrpSpPr/>
          <p:nvPr/>
        </p:nvGrpSpPr>
        <p:grpSpPr>
          <a:xfrm>
            <a:off x="5629835" y="3054128"/>
            <a:ext cx="2400895" cy="1595890"/>
            <a:chOff x="5638800" y="3061811"/>
            <a:chExt cx="2400895" cy="1595890"/>
          </a:xfrm>
        </p:grpSpPr>
        <p:sp>
          <p:nvSpPr>
            <p:cNvPr id="61" name="Пузырек для мыслей: облако 60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02120" y="3286502"/>
              <a:ext cx="818127" cy="1186348"/>
            </a:xfrm>
            <a:prstGeom prst="rect">
              <a:avLst/>
            </a:prstGeom>
          </p:spPr>
        </p:pic>
      </p:grpSp>
      <p:grpSp>
        <p:nvGrpSpPr>
          <p:cNvPr id="63" name="Группа 62"/>
          <p:cNvGrpSpPr/>
          <p:nvPr/>
        </p:nvGrpSpPr>
        <p:grpSpPr>
          <a:xfrm>
            <a:off x="1004539" y="1089253"/>
            <a:ext cx="2400895" cy="1595890"/>
            <a:chOff x="1013504" y="1096936"/>
            <a:chExt cx="2400895" cy="1595890"/>
          </a:xfrm>
        </p:grpSpPr>
        <p:sp>
          <p:nvSpPr>
            <p:cNvPr id="64" name="Пузырек для мыслей: облако 63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93647" y="1175587"/>
              <a:ext cx="970799" cy="1343299"/>
            </a:xfrm>
            <a:prstGeom prst="rect">
              <a:avLst/>
            </a:prstGeom>
          </p:spPr>
        </p:pic>
      </p:grpSp>
      <p:grpSp>
        <p:nvGrpSpPr>
          <p:cNvPr id="66" name="Группа 65"/>
          <p:cNvGrpSpPr/>
          <p:nvPr/>
        </p:nvGrpSpPr>
        <p:grpSpPr>
          <a:xfrm>
            <a:off x="779512" y="3120803"/>
            <a:ext cx="2400895" cy="1595890"/>
            <a:chOff x="788477" y="3128486"/>
            <a:chExt cx="2400895" cy="1595890"/>
          </a:xfrm>
        </p:grpSpPr>
        <p:sp>
          <p:nvSpPr>
            <p:cNvPr id="67" name="Пузырек для мыслей: облако 66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3401" y="3337993"/>
              <a:ext cx="1351045" cy="1351045"/>
            </a:xfrm>
            <a:prstGeom prst="rect">
              <a:avLst/>
            </a:prstGeom>
          </p:spPr>
        </p:pic>
      </p:grpSp>
      <p:pic>
        <p:nvPicPr>
          <p:cNvPr id="69" name="Рисунок 6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8786" y="2455186"/>
            <a:ext cx="3647482" cy="364748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671133" y="568050"/>
            <a:ext cx="744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volini" panose="03000502040302020204" pitchFamily="66" charset="0"/>
                <a:cs typeface="Cavolini" panose="03000502040302020204" pitchFamily="66" charset="0"/>
              </a:rPr>
              <a:t>Повар забыл о…</a:t>
            </a:r>
            <a:endParaRPr lang="en-US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5342831" y="992984"/>
            <a:ext cx="2400895" cy="1595890"/>
            <a:chOff x="5367023" y="1013936"/>
            <a:chExt cx="2400895" cy="1595890"/>
          </a:xfrm>
        </p:grpSpPr>
        <p:sp>
          <p:nvSpPr>
            <p:cNvPr id="72" name="Пузырек для мыслей: облако 71"/>
            <p:cNvSpPr/>
            <p:nvPr/>
          </p:nvSpPr>
          <p:spPr>
            <a:xfrm>
              <a:off x="5367023" y="1013936"/>
              <a:ext cx="2400895" cy="1595890"/>
            </a:xfrm>
            <a:prstGeom prst="cloudCallout">
              <a:avLst>
                <a:gd name="adj1" fmla="val -48604"/>
                <a:gd name="adj2" fmla="val 6190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34076" y="1120267"/>
              <a:ext cx="1310880" cy="1310880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614608" y="3040859"/>
            <a:ext cx="2400895" cy="1595890"/>
            <a:chOff x="5638800" y="3061811"/>
            <a:chExt cx="2400895" cy="1595890"/>
          </a:xfrm>
        </p:grpSpPr>
        <p:sp>
          <p:nvSpPr>
            <p:cNvPr id="75" name="Пузырек для мыслей: облако 74"/>
            <p:cNvSpPr/>
            <p:nvPr/>
          </p:nvSpPr>
          <p:spPr>
            <a:xfrm>
              <a:off x="5638800" y="3061811"/>
              <a:ext cx="2400895" cy="1595890"/>
            </a:xfrm>
            <a:prstGeom prst="cloudCallout">
              <a:avLst>
                <a:gd name="adj1" fmla="val -59712"/>
                <a:gd name="adj2" fmla="val -55676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35942" y="3234372"/>
              <a:ext cx="950484" cy="1290609"/>
            </a:xfrm>
            <a:prstGeom prst="rect">
              <a:avLst/>
            </a:prstGeom>
          </p:spPr>
        </p:pic>
      </p:grpSp>
      <p:grpSp>
        <p:nvGrpSpPr>
          <p:cNvPr id="77" name="Группа 76"/>
          <p:cNvGrpSpPr/>
          <p:nvPr/>
        </p:nvGrpSpPr>
        <p:grpSpPr>
          <a:xfrm>
            <a:off x="989312" y="1075984"/>
            <a:ext cx="2400895" cy="1595890"/>
            <a:chOff x="1013504" y="1096936"/>
            <a:chExt cx="2400895" cy="1595890"/>
          </a:xfrm>
        </p:grpSpPr>
        <p:sp>
          <p:nvSpPr>
            <p:cNvPr id="78" name="Пузырек для мыслей: облако 77"/>
            <p:cNvSpPr/>
            <p:nvPr/>
          </p:nvSpPr>
          <p:spPr>
            <a:xfrm>
              <a:off x="1013504" y="1096936"/>
              <a:ext cx="2400895" cy="1595890"/>
            </a:xfrm>
            <a:prstGeom prst="cloudCallout">
              <a:avLst>
                <a:gd name="adj1" fmla="val 55338"/>
                <a:gd name="adj2" fmla="val 57129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16780" y="1192615"/>
              <a:ext cx="1393815" cy="1418335"/>
            </a:xfrm>
            <a:prstGeom prst="rect">
              <a:avLst/>
            </a:prstGeom>
          </p:spPr>
        </p:pic>
      </p:grpSp>
      <p:grpSp>
        <p:nvGrpSpPr>
          <p:cNvPr id="80" name="Группа 79"/>
          <p:cNvGrpSpPr/>
          <p:nvPr/>
        </p:nvGrpSpPr>
        <p:grpSpPr>
          <a:xfrm>
            <a:off x="764285" y="3107534"/>
            <a:ext cx="2400895" cy="1595890"/>
            <a:chOff x="788477" y="3128486"/>
            <a:chExt cx="2400895" cy="1595890"/>
          </a:xfrm>
        </p:grpSpPr>
        <p:sp>
          <p:nvSpPr>
            <p:cNvPr id="81" name="Пузырек для мыслей: облако 80"/>
            <p:cNvSpPr/>
            <p:nvPr/>
          </p:nvSpPr>
          <p:spPr>
            <a:xfrm>
              <a:off x="788477" y="3128486"/>
              <a:ext cx="2400895" cy="1595890"/>
            </a:xfrm>
            <a:prstGeom prst="cloudCallout">
              <a:avLst>
                <a:gd name="adj1" fmla="val 62083"/>
                <a:gd name="adj2" fmla="val -6104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flipH="1">
              <a:off x="1315795" y="3218950"/>
              <a:ext cx="1351045" cy="1351045"/>
            </a:xfrm>
            <a:prstGeom prst="rect">
              <a:avLst/>
            </a:prstGeom>
          </p:spPr>
        </p:pic>
      </p:grpSp>
      <p:pic>
        <p:nvPicPr>
          <p:cNvPr id="84" name="Рисунок 8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7" y="2636745"/>
            <a:ext cx="4281825" cy="4315541"/>
          </a:xfrm>
          <a:prstGeom prst="rect">
            <a:avLst/>
          </a:prstGeom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8140700" y="2335530"/>
            <a:ext cx="4042410" cy="404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500"/>
                            </p:stCondLst>
                            <p:childTnLst>
                              <p:par>
                                <p:cTn id="2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uild="allAtOnce"/>
      <p:bldP spid="28" grpId="0" build="allAtOnce"/>
      <p:bldP spid="42" grpId="0" build="allAtOnce"/>
      <p:bldP spid="56" grpId="0" build="allAtOnce"/>
      <p:bldP spid="70" grpId="0" build="allAtOnce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</Words>
  <Application>WPS Presentation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Cavolini</vt:lpstr>
      <vt:lpstr>Mongolian Baiti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6</cp:revision>
  <dcterms:created xsi:type="dcterms:W3CDTF">2024-05-11T19:29:00Z</dcterms:created>
  <dcterms:modified xsi:type="dcterms:W3CDTF">2024-06-14T07:57:09Z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AA54280FCC0C4C528D4BD13422A60079_12</vt:lpwstr>
  </property>
  <property fmtid="{D5CDD505-2E9C-101B-9397-08002B2CF9AE}" pid="3" name="KSOProductBuildVer">
    <vt:lpwstr>1033-12.2.0.17119</vt:lpwstr>
  </property>
</Properties>
</file>