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55" y="0"/>
            <a:ext cx="879363" cy="817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47" y="1336126"/>
            <a:ext cx="4131318" cy="4131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0" y="4481767"/>
            <a:ext cx="1881034" cy="22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Марианна</cp:lastModifiedBy>
  <cp:revision>6</cp:revision>
  <dcterms:created xsi:type="dcterms:W3CDTF">2024-04-14T08:45:41Z</dcterms:created>
  <dcterms:modified xsi:type="dcterms:W3CDTF">2024-05-19T21:23:58Z</dcterms:modified>
</cp:coreProperties>
</file>