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D08D00-B025-D690-1243-D986211A6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7" y="4439002"/>
            <a:ext cx="1431837" cy="143183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28080A-4E82-8545-5540-0C6A825F0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82" y="4581975"/>
            <a:ext cx="1647605" cy="164760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D8456-86BD-A775-7464-506FDA3A4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215" y="3122351"/>
            <a:ext cx="1647605" cy="16476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CE5A11-CB01-D216-6F23-4749BA052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1" y="4857125"/>
            <a:ext cx="1431837" cy="14318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542447-7877-D0AD-D99A-2C5DE14A3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6" y="3290937"/>
            <a:ext cx="1134041" cy="11340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C6930-1503-D447-2E2C-3899558E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098" y="3763992"/>
            <a:ext cx="1595080" cy="159508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27216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4788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1002" y="446129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1003" y="2396700"/>
            <a:ext cx="2139253" cy="2130146"/>
            <a:chOff x="4715174" y="2396700"/>
            <a:chExt cx="2139253" cy="21301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703" y="2416122"/>
              <a:ext cx="2110724" cy="211072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27218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4618" y="4692979"/>
              <a:ext cx="1642193" cy="1642193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4786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1841" y="2560284"/>
              <a:ext cx="1758473" cy="173742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555513" y="125187"/>
            <a:ext cx="2394761" cy="2394761"/>
            <a:chOff x="4559684" y="125187"/>
            <a:chExt cx="2394761" cy="239476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9684" y="125187"/>
              <a:ext cx="2394761" cy="239476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7216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3432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3432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734" y="2458592"/>
              <a:ext cx="1770442" cy="179466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3432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1" y="1403836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869668-4731-4E19-927A-0F3F777D541C}"/>
</file>

<file path=customXml/itemProps2.xml><?xml version="1.0" encoding="utf-8"?>
<ds:datastoreItem xmlns:ds="http://schemas.openxmlformats.org/officeDocument/2006/customXml" ds:itemID="{2297AC25-3BBA-4629-9945-5CB0A2753DBF}"/>
</file>

<file path=customXml/itemProps3.xml><?xml version="1.0" encoding="utf-8"?>
<ds:datastoreItem xmlns:ds="http://schemas.openxmlformats.org/officeDocument/2006/customXml" ds:itemID="{FBE470E8-C1BF-456B-8D6C-56215DD15D0C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2025-02-26T14:54:04Z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