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50" d="100"/>
          <a:sy n="50" d="100"/>
        </p:scale>
        <p:origin x="2238" y="11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08/27/2024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08/27/2024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08/27/2024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1.png"/><Relationship Id="rId21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1.png"/><Relationship Id="rId32" Type="http://schemas.openxmlformats.org/officeDocument/2006/relationships/image" Target="../media/image29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31" Type="http://schemas.openxmlformats.org/officeDocument/2006/relationships/image" Target="../media/image2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514499" y="571029"/>
            <a:ext cx="6294555" cy="5200177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709" y="3222961"/>
            <a:ext cx="3027023" cy="302702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9" name="Рисунок 8" descr="Изображение выглядит как строительство, мультфильм, окно, дом&#10;&#10;Автоматически созданное описание">
            <a:extLst>
              <a:ext uri="{FF2B5EF4-FFF2-40B4-BE49-F238E27FC236}">
                <a16:creationId xmlns:a16="http://schemas.microsoft.com/office/drawing/2014/main" id="{5FE6E113-9218-9120-77EB-607227305C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27" y="403994"/>
            <a:ext cx="5823433" cy="5823433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катание на сноуборде, искусство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D345CDB9-83A9-A63D-122F-162C7E6F461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71"/>
          <a:stretch/>
        </p:blipFill>
        <p:spPr>
          <a:xfrm>
            <a:off x="1009664" y="671373"/>
            <a:ext cx="3127179" cy="5235647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95" name="Рисунок 94" descr="Изображение выглядит как катание на сноуборде, обувь, кататься на лыжах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F0B7F06E-C3D0-F9C3-D89B-1E40DEADF7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69" y="870684"/>
            <a:ext cx="5072358" cy="5072358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0" name="Рисунок 9" descr="Изображение выглядит как строительство, мультфильм, окно, дом&#10;&#10;Автоматически созданное описание">
            <a:extLst>
              <a:ext uri="{FF2B5EF4-FFF2-40B4-BE49-F238E27FC236}">
                <a16:creationId xmlns:a16="http://schemas.microsoft.com/office/drawing/2014/main" id="{EFF9C89A-9028-B633-3523-FE9570D97F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39" y="403994"/>
            <a:ext cx="5823433" cy="5823433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обувь, ботинок, одежда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2FC40130-B491-4DE9-A3A4-9EC537CF91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50" y="2617602"/>
            <a:ext cx="3185755" cy="3185755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0" name="Рисунок 29" descr="Изображение выглядит как одежда, шлем, головной убор, Средства индивидуальной защиты&#10;&#10;Автоматически созданное описание">
            <a:extLst>
              <a:ext uri="{FF2B5EF4-FFF2-40B4-BE49-F238E27FC236}">
                <a16:creationId xmlns:a16="http://schemas.microsoft.com/office/drawing/2014/main" id="{B3FFE1B7-E2A1-0ECF-1188-9511D960B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679" y="927050"/>
            <a:ext cx="2294788" cy="229478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3" name="Рисунок 32" descr="Изображение выглядит как лошадь, грива, кобыла, млекопитающее&#10;&#10;Автоматически созданное описание">
            <a:extLst>
              <a:ext uri="{FF2B5EF4-FFF2-40B4-BE49-F238E27FC236}">
                <a16:creationId xmlns:a16="http://schemas.microsoft.com/office/drawing/2014/main" id="{CCE26E00-5F09-233E-CC31-F645093E11C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614" y="2862181"/>
            <a:ext cx="2675933" cy="268305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89" name="Рисунок 88" descr="Изображение выглядит как лошадь, жеребец, кобыла, грива&#10;&#10;Автоматически созданное описание">
            <a:extLst>
              <a:ext uri="{FF2B5EF4-FFF2-40B4-BE49-F238E27FC236}">
                <a16:creationId xmlns:a16="http://schemas.microsoft.com/office/drawing/2014/main" id="{AE992570-D656-E8FC-5962-E0F01910AF0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99" y="870684"/>
            <a:ext cx="5028898" cy="5028898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8" name="Рисунок 7" descr="Изображение выглядит как рисунок, картин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E74E7FAD-1D16-FD99-CDDD-0B47CFF0FC1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89" y="534820"/>
            <a:ext cx="5408608" cy="5408608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искусство, Детское искусство, палитра, Художественная роспись&#10;&#10;Автоматически созданное описание">
            <a:extLst>
              <a:ext uri="{FF2B5EF4-FFF2-40B4-BE49-F238E27FC236}">
                <a16:creationId xmlns:a16="http://schemas.microsoft.com/office/drawing/2014/main" id="{A6159514-8A1B-FDB7-22F0-3C8BAC161D2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39" y="2521377"/>
            <a:ext cx="3167100" cy="316710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6" name="Рисунок 5" descr="Изображение выглядит как штатив, мольберт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5B81B81-BC75-2992-7294-9CD7AB9DDA0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108" y="2329614"/>
            <a:ext cx="3381406" cy="3381406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93" name="Рисунок 92" descr="Изображение выглядит как зарисовка, штатив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2097807D-D02D-FDB4-0705-085569C83DD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37" y="1383246"/>
            <a:ext cx="4612470" cy="461247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8" name="Рисунок 17" descr="Изображение выглядит как машина, транспортное средство, Наземный транспорт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79195297-49B5-7922-8293-DDDAAA74F15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07" y="499062"/>
            <a:ext cx="6338306" cy="6338306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инструмент, молоток&#10;&#10;Автоматически созданное описание">
            <a:extLst>
              <a:ext uri="{FF2B5EF4-FFF2-40B4-BE49-F238E27FC236}">
                <a16:creationId xmlns:a16="http://schemas.microsoft.com/office/drawing/2014/main" id="{E3314564-FDD4-A50B-F64A-663327EFB28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81" y="2839638"/>
            <a:ext cx="2583871" cy="2583871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40" name="Рисунок 39" descr="Изображение выглядит как обувь, башмак, Обувь для ходьбы, ботинок&#10;&#10;Автоматически созданное описание">
            <a:extLst>
              <a:ext uri="{FF2B5EF4-FFF2-40B4-BE49-F238E27FC236}">
                <a16:creationId xmlns:a16="http://schemas.microsoft.com/office/drawing/2014/main" id="{74628E8B-2B80-B2C4-D80A-1A8466FE4D6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932" y="3046952"/>
            <a:ext cx="2626033" cy="2626033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91" name="Рисунок 90" descr="Изображение выглядит как Человеческое лицо, мультфильм, рисунок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B5F6132-5D91-7CE4-9738-220FD54D336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162" y="1554829"/>
            <a:ext cx="4280565" cy="4280565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7" name="Рисунок 16" descr="Изображение выглядит как строительство, мультфильм, скворечник, дом&#10;&#10;Автоматически созданное описание">
            <a:extLst>
              <a:ext uri="{FF2B5EF4-FFF2-40B4-BE49-F238E27FC236}">
                <a16:creationId xmlns:a16="http://schemas.microsoft.com/office/drawing/2014/main" id="{B71C0EBE-42D0-332E-E947-AD651418E58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962" y="881407"/>
            <a:ext cx="4961766" cy="4961766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миска, посуд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5EBF436F-A925-DB1B-14E8-1299D2ABAFA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41" y="3115588"/>
            <a:ext cx="2920281" cy="2920281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7" name="Рисунок 76" descr="Изображение выглядит как круг,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F527FE71-D6AD-70A3-CD92-5E3341920DA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387" y="2097307"/>
            <a:ext cx="2838172" cy="2838172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87" name="Рисунок 86" descr="Изображение выглядит как собака, графическая вставка, млекопитающее, Фигурка животного&#10;&#10;Автоматически созданное описание">
            <a:extLst>
              <a:ext uri="{FF2B5EF4-FFF2-40B4-BE49-F238E27FC236}">
                <a16:creationId xmlns:a16="http://schemas.microsoft.com/office/drawing/2014/main" id="{E5AEF427-1B87-840F-AB74-BE2E1C5BC8B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394" y="1213847"/>
            <a:ext cx="5263876" cy="5263876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B2189317-1637-5A21-395D-FEA9D5F0CAAF}"/>
              </a:ext>
            </a:extLst>
          </p:cNvPr>
          <p:cNvSpPr txBox="1"/>
          <p:nvPr/>
        </p:nvSpPr>
        <p:spPr>
          <a:xfrm>
            <a:off x="2724115" y="1583591"/>
            <a:ext cx="2206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Жучка</a:t>
            </a:r>
            <a:endParaRPr lang="ru-UA" sz="4000" b="1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1" name="Рисунок 20" descr="Изображение выглядит как рисунок, картин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F5D38AD9-4326-AA77-E4D0-7E32EB11CE5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83" y="557040"/>
            <a:ext cx="5407602" cy="5407602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карти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8BC10C0B-8D8B-AADB-7174-332675E84C1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221" y="1866883"/>
            <a:ext cx="3719045" cy="3719045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57" name="Рисунок 56" descr="Изображение выглядит как мяч, круг, сфера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A05F378C-5CAE-A698-E64C-BBCEB92107B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67" y="3094956"/>
            <a:ext cx="1257748" cy="125774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3" name="Рисунок 72" descr="Изображение выглядит как мяч, круг, сфера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3D26EB9B-628D-E233-F784-B6DA67AFAE2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544" y="3048300"/>
            <a:ext cx="1257748" cy="125774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44" name="Рисунок 43" descr="Изображение выглядит как мяч, круг, сфера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368060B7-AE3B-2E88-31D8-0040E520025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472" y="4000617"/>
            <a:ext cx="1257748" cy="125774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97" name="Рисунок 96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0E3996A-18F7-9DDB-A946-5D646400C0F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253" y="723330"/>
            <a:ext cx="4205597" cy="512557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7" name="Рисунок 6" descr="Изображение выглядит как машина, транспортное средство, Наземный транспорт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746CCDD7-30BD-A2BF-C8AC-0702643DEEB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98" y="529192"/>
            <a:ext cx="6278046" cy="6278046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транспорт, транспортное средство, колесо, пожар&#10;&#10;Автоматически созданное описание">
            <a:extLst>
              <a:ext uri="{FF2B5EF4-FFF2-40B4-BE49-F238E27FC236}">
                <a16:creationId xmlns:a16="http://schemas.microsoft.com/office/drawing/2014/main" id="{B7E93662-BDBA-F7DE-5F6B-E5B8B4F0E0F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21" y="2989416"/>
            <a:ext cx="3165661" cy="3165661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80" name="Рисунок 79" descr="Изображение выглядит как рисунок, зарисовка, пожарный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E13BCBAB-91AD-5431-4130-4C78516B7E1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645" y="942535"/>
            <a:ext cx="4370286" cy="4609285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67" y="509232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98" grpId="0"/>
      <p:bldP spid="98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2</Words>
  <Application>Microsoft Office PowerPoint</Application>
  <PresentationFormat>Широкоэкранный</PresentationFormat>
  <Paragraphs>2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Aptos</vt:lpstr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32</cp:revision>
  <dcterms:created xsi:type="dcterms:W3CDTF">2024-07-21T13:02:50Z</dcterms:created>
  <dcterms:modified xsi:type="dcterms:W3CDTF">2024-08-27T11:24:20Z</dcterms:modified>
</cp:coreProperties>
</file>