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EB1458-CFE5-99C2-FD93-A37487D7C9D4}" v="26" dt="2025-10-22T21:18:58.3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11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ovaasya3" userId="S::somovaasya3_gmail.com#ext#@slideedu.onmicrosoft.com::05b36399-d501-4a7b-87fd-615099445ab5" providerId="AD" clId="Web-{53EB1458-CFE5-99C2-FD93-A37487D7C9D4}"/>
    <pc:docChg chg="modSld">
      <pc:chgData name="somovaasya3" userId="S::somovaasya3_gmail.com#ext#@slideedu.onmicrosoft.com::05b36399-d501-4a7b-87fd-615099445ab5" providerId="AD" clId="Web-{53EB1458-CFE5-99C2-FD93-A37487D7C9D4}" dt="2025-10-22T21:18:58.389" v="22" actId="1076"/>
      <pc:docMkLst>
        <pc:docMk/>
      </pc:docMkLst>
      <pc:sldChg chg="modSp">
        <pc:chgData name="somovaasya3" userId="S::somovaasya3_gmail.com#ext#@slideedu.onmicrosoft.com::05b36399-d501-4a7b-87fd-615099445ab5" providerId="AD" clId="Web-{53EB1458-CFE5-99C2-FD93-A37487D7C9D4}" dt="2025-10-22T21:18:58.389" v="22" actId="1076"/>
        <pc:sldMkLst>
          <pc:docMk/>
          <pc:sldMk cId="1088856220" sldId="257"/>
        </pc:sldMkLst>
        <pc:spChg chg="mod">
          <ac:chgData name="somovaasya3" userId="S::somovaasya3_gmail.com#ext#@slideedu.onmicrosoft.com::05b36399-d501-4a7b-87fd-615099445ab5" providerId="AD" clId="Web-{53EB1458-CFE5-99C2-FD93-A37487D7C9D4}" dt="2025-10-22T21:18:43.951" v="19" actId="1076"/>
          <ac:spMkLst>
            <pc:docMk/>
            <pc:sldMk cId="1088856220" sldId="257"/>
            <ac:spMk id="61" creationId="{00000000-0000-0000-0000-000000000000}"/>
          </ac:spMkLst>
        </pc:spChg>
        <pc:spChg chg="mod">
          <ac:chgData name="somovaasya3" userId="S::somovaasya3_gmail.com#ext#@slideedu.onmicrosoft.com::05b36399-d501-4a7b-87fd-615099445ab5" providerId="AD" clId="Web-{53EB1458-CFE5-99C2-FD93-A37487D7C9D4}" dt="2025-10-22T21:18:58.389" v="22" actId="1076"/>
          <ac:spMkLst>
            <pc:docMk/>
            <pc:sldMk cId="1088856220" sldId="257"/>
            <ac:spMk id="62" creationId="{00000000-0000-0000-0000-000000000000}"/>
          </ac:spMkLst>
        </pc:spChg>
        <pc:spChg chg="mod">
          <ac:chgData name="somovaasya3" userId="S::somovaasya3_gmail.com#ext#@slideedu.onmicrosoft.com::05b36399-d501-4a7b-87fd-615099445ab5" providerId="AD" clId="Web-{53EB1458-CFE5-99C2-FD93-A37487D7C9D4}" dt="2025-10-22T21:18:55.889" v="21" actId="1076"/>
          <ac:spMkLst>
            <pc:docMk/>
            <pc:sldMk cId="1088856220" sldId="257"/>
            <ac:spMk id="63" creationId="{00000000-0000-0000-0000-000000000000}"/>
          </ac:spMkLst>
        </pc:spChg>
        <pc:spChg chg="mod">
          <ac:chgData name="somovaasya3" userId="S::somovaasya3_gmail.com#ext#@slideedu.onmicrosoft.com::05b36399-d501-4a7b-87fd-615099445ab5" providerId="AD" clId="Web-{53EB1458-CFE5-99C2-FD93-A37487D7C9D4}" dt="2025-10-22T21:18:48.170" v="20" actId="1076"/>
          <ac:spMkLst>
            <pc:docMk/>
            <pc:sldMk cId="1088856220" sldId="257"/>
            <ac:spMk id="64" creationId="{00000000-0000-0000-0000-000000000000}"/>
          </ac:spMkLst>
        </pc:spChg>
        <pc:picChg chg="mod">
          <ac:chgData name="somovaasya3" userId="S::somovaasya3_gmail.com#ext#@slideedu.onmicrosoft.com::05b36399-d501-4a7b-87fd-615099445ab5" providerId="AD" clId="Web-{53EB1458-CFE5-99C2-FD93-A37487D7C9D4}" dt="2025-10-22T21:07:55.570" v="0" actId="1076"/>
          <ac:picMkLst>
            <pc:docMk/>
            <pc:sldMk cId="1088856220" sldId="257"/>
            <ac:picMk id="4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A419-EC87-4CA7-A286-B3F9CC0B7C20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30C4-597F-45CA-AAD3-1BAC7E94F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603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A419-EC87-4CA7-A286-B3F9CC0B7C20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30C4-597F-45CA-AAD3-1BAC7E94F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830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A419-EC87-4CA7-A286-B3F9CC0B7C20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30C4-597F-45CA-AAD3-1BAC7E94F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642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A419-EC87-4CA7-A286-B3F9CC0B7C20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30C4-597F-45CA-AAD3-1BAC7E94F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574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A419-EC87-4CA7-A286-B3F9CC0B7C20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30C4-597F-45CA-AAD3-1BAC7E94F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016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A419-EC87-4CA7-A286-B3F9CC0B7C20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30C4-597F-45CA-AAD3-1BAC7E94F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375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A419-EC87-4CA7-A286-B3F9CC0B7C20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30C4-597F-45CA-AAD3-1BAC7E94F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175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A419-EC87-4CA7-A286-B3F9CC0B7C20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30C4-597F-45CA-AAD3-1BAC7E94F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087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A419-EC87-4CA7-A286-B3F9CC0B7C20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30C4-597F-45CA-AAD3-1BAC7E94F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46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A419-EC87-4CA7-A286-B3F9CC0B7C20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30C4-597F-45CA-AAD3-1BAC7E94F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232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A419-EC87-4CA7-A286-B3F9CC0B7C20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30C4-597F-45CA-AAD3-1BAC7E94F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09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BA419-EC87-4CA7-A286-B3F9CC0B7C20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A30C4-597F-45CA-AAD3-1BAC7E94F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869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2" y="-51587"/>
            <a:ext cx="12192000" cy="69668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099" y="3221123"/>
            <a:ext cx="3636877" cy="36368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1" y="5584699"/>
            <a:ext cx="1534326" cy="1327729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205771" y="188327"/>
            <a:ext cx="3934691" cy="3466779"/>
            <a:chOff x="539552" y="1066436"/>
            <a:chExt cx="4598778" cy="4633991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561007" y="2648092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2071477" y="1124744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561007" y="4160260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2071477" y="2676091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2051720" y="4188259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3622392" y="2676091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>
              <a:off x="3626162" y="4188259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>
              <a:off x="539552" y="1124744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3581766" y="1066436"/>
              <a:ext cx="1512168" cy="1512167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4462833" y="3236637"/>
            <a:ext cx="3934691" cy="3443794"/>
            <a:chOff x="539552" y="1097160"/>
            <a:chExt cx="4598778" cy="4603267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561007" y="2648092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Скругленный прямоугольник 21"/>
            <p:cNvSpPr/>
            <p:nvPr/>
          </p:nvSpPr>
          <p:spPr>
            <a:xfrm>
              <a:off x="2071477" y="1124744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Скругленный прямоугольник 22"/>
            <p:cNvSpPr/>
            <p:nvPr/>
          </p:nvSpPr>
          <p:spPr>
            <a:xfrm>
              <a:off x="561007" y="4160260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Скругленный прямоугольник 23"/>
            <p:cNvSpPr/>
            <p:nvPr/>
          </p:nvSpPr>
          <p:spPr>
            <a:xfrm>
              <a:off x="2071477" y="2676091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Скругленный прямоугольник 24"/>
            <p:cNvSpPr/>
            <p:nvPr/>
          </p:nvSpPr>
          <p:spPr>
            <a:xfrm>
              <a:off x="2051720" y="4188259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Скругленный прямоугольник 25"/>
            <p:cNvSpPr/>
            <p:nvPr/>
          </p:nvSpPr>
          <p:spPr>
            <a:xfrm>
              <a:off x="3591970" y="1097160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Скругленный прямоугольник 26"/>
            <p:cNvSpPr/>
            <p:nvPr/>
          </p:nvSpPr>
          <p:spPr>
            <a:xfrm>
              <a:off x="3622392" y="2676091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Скругленный прямоугольник 27"/>
            <p:cNvSpPr/>
            <p:nvPr/>
          </p:nvSpPr>
          <p:spPr>
            <a:xfrm>
              <a:off x="3626162" y="4188259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Скругленный прямоугольник 28"/>
            <p:cNvSpPr/>
            <p:nvPr/>
          </p:nvSpPr>
          <p:spPr>
            <a:xfrm>
              <a:off x="539552" y="1124744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0" name="Выноска-облако 39"/>
          <p:cNvSpPr/>
          <p:nvPr/>
        </p:nvSpPr>
        <p:spPr>
          <a:xfrm flipH="1">
            <a:off x="6312310" y="120671"/>
            <a:ext cx="4451881" cy="2014597"/>
          </a:xfrm>
          <a:prstGeom prst="cloudCallout">
            <a:avLst>
              <a:gd name="adj1" fmla="val -22762"/>
              <a:gd name="adj2" fmla="val 11375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i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Він</a:t>
            </a:r>
            <a:r>
              <a:rPr lang="ru-RU" sz="1600" b="1" i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i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незграбний</a:t>
            </a:r>
            <a:r>
              <a:rPr lang="ru-RU" sz="1600" b="1" i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1600" b="1" i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товстий</a:t>
            </a:r>
            <a:r>
              <a:rPr lang="ru-RU" sz="1600" b="1" i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ru-RU" sz="1600" b="1" i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Завжди</a:t>
            </a:r>
            <a:r>
              <a:rPr lang="ru-RU" sz="1600" b="1" i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i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він</a:t>
            </a:r>
            <a:r>
              <a:rPr lang="ru-RU" sz="1600" b="1" i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i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чомусь</a:t>
            </a:r>
            <a:r>
              <a:rPr lang="ru-RU" sz="1600" b="1" i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i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сумний</a:t>
            </a:r>
            <a:r>
              <a:rPr lang="ru-RU" sz="1600" b="1" i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1600" b="1" i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на </a:t>
            </a:r>
            <a:r>
              <a:rPr lang="ru-RU" sz="1600" b="1" i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лобі</a:t>
            </a:r>
            <a:r>
              <a:rPr lang="ru-RU" sz="1600" b="1" i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1600" b="1" i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нього</a:t>
            </a:r>
            <a:r>
              <a:rPr lang="ru-RU" sz="1600" b="1" i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i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ріг</a:t>
            </a:r>
            <a:r>
              <a:rPr lang="ru-RU" sz="1600" b="1" i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ru-RU" sz="1600" b="1" i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Ця</a:t>
            </a:r>
            <a:r>
              <a:rPr lang="ru-RU" sz="1600" b="1" i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i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тварина</a:t>
            </a:r>
            <a:r>
              <a:rPr lang="ru-RU" sz="1600" b="1" i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 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81" y="254951"/>
            <a:ext cx="1226019" cy="1226019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305" y="254951"/>
            <a:ext cx="1106697" cy="1106697"/>
          </a:xfrm>
          <a:prstGeom prst="rect">
            <a:avLst/>
          </a:prstGeom>
        </p:spPr>
      </p:pic>
      <p:sp>
        <p:nvSpPr>
          <p:cNvPr id="43" name="Прямоугольник 42"/>
          <p:cNvSpPr/>
          <p:nvPr/>
        </p:nvSpPr>
        <p:spPr>
          <a:xfrm>
            <a:off x="7210329" y="409120"/>
            <a:ext cx="340584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темнім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лісі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проживає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Довгий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хвіст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пухнастий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має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Їй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місці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не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сидиться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Як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зовуть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її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399" y="1436268"/>
            <a:ext cx="1115284" cy="1115284"/>
          </a:xfrm>
          <a:prstGeom prst="rect">
            <a:avLst/>
          </a:prstGeom>
        </p:spPr>
      </p:pic>
      <p:sp>
        <p:nvSpPr>
          <p:cNvPr id="45" name="Прямоугольник 44"/>
          <p:cNvSpPr/>
          <p:nvPr/>
        </p:nvSpPr>
        <p:spPr>
          <a:xfrm>
            <a:off x="7356071" y="355624"/>
            <a:ext cx="27086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Хоч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бджолі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вона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сестриця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та медок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збирать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ліниться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09" y="1393534"/>
            <a:ext cx="1101259" cy="1101259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211" y="2523823"/>
            <a:ext cx="1236904" cy="1236904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541" y="188326"/>
            <a:ext cx="1121934" cy="1121934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26" y="2566721"/>
            <a:ext cx="1032753" cy="1032753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874" y="1373429"/>
            <a:ext cx="1308852" cy="1308852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539" y="2492039"/>
            <a:ext cx="1163598" cy="1163598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651" y="3246551"/>
            <a:ext cx="1210710" cy="1210710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409" y="4503298"/>
            <a:ext cx="920257" cy="960418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067" y="5586133"/>
            <a:ext cx="1054760" cy="1054760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834" y="3314669"/>
            <a:ext cx="1026662" cy="1026662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364" y="4475337"/>
            <a:ext cx="1016339" cy="1016339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408" y="3322069"/>
            <a:ext cx="920257" cy="960418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377" y="5607519"/>
            <a:ext cx="920257" cy="960418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308" y="5553779"/>
            <a:ext cx="1210710" cy="1210710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810" y="4378152"/>
            <a:ext cx="1210710" cy="1210710"/>
          </a:xfrm>
          <a:prstGeom prst="rect">
            <a:avLst/>
          </a:prstGeom>
        </p:spPr>
      </p:pic>
      <p:sp>
        <p:nvSpPr>
          <p:cNvPr id="61" name="Прямоугольник 60"/>
          <p:cNvSpPr/>
          <p:nvPr/>
        </p:nvSpPr>
        <p:spPr>
          <a:xfrm>
            <a:off x="7226279" y="353279"/>
            <a:ext cx="3367748" cy="160043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ru-RU" sz="1600" b="1" err="1">
                <a:latin typeface="Arial"/>
                <a:ea typeface="+mn-lt"/>
                <a:cs typeface="+mn-lt"/>
              </a:rPr>
              <a:t>Вигнутий</a:t>
            </a:r>
            <a:r>
              <a:rPr lang="ru-RU" sz="1600" b="1" dirty="0">
                <a:latin typeface="Arial"/>
                <a:ea typeface="+mn-lt"/>
                <a:cs typeface="+mn-lt"/>
              </a:rPr>
              <a:t>, мов </a:t>
            </a:r>
            <a:r>
              <a:rPr lang="ru-RU" sz="1600" b="1" err="1">
                <a:latin typeface="Arial"/>
                <a:ea typeface="+mn-lt"/>
                <a:cs typeface="+mn-lt"/>
              </a:rPr>
              <a:t>місяць</a:t>
            </a:r>
            <a:r>
              <a:rPr lang="ru-RU" sz="1600" b="1" dirty="0">
                <a:latin typeface="Arial"/>
                <a:ea typeface="+mn-lt"/>
                <a:cs typeface="+mn-lt"/>
              </a:rPr>
              <a:t> </a:t>
            </a:r>
            <a:r>
              <a:rPr lang="ru-RU" sz="1600" b="1" err="1">
                <a:latin typeface="Arial"/>
                <a:ea typeface="+mn-lt"/>
                <a:cs typeface="+mn-lt"/>
              </a:rPr>
              <a:t>вранці</a:t>
            </a:r>
            <a:r>
              <a:rPr lang="ru-RU" sz="1600" b="1" dirty="0">
                <a:latin typeface="Arial"/>
                <a:ea typeface="+mn-lt"/>
                <a:cs typeface="+mn-lt"/>
              </a:rPr>
              <a:t>,</a:t>
            </a:r>
            <a:br>
              <a:rPr lang="ru-RU" sz="1600" b="1" dirty="0">
                <a:latin typeface="Arial"/>
                <a:ea typeface="+mn-lt"/>
                <a:cs typeface="+mn-lt"/>
              </a:rPr>
            </a:br>
            <a:r>
              <a:rPr lang="ru-RU" sz="1600" b="1" dirty="0">
                <a:latin typeface="Arial"/>
                <a:ea typeface="+mn-lt"/>
                <a:cs typeface="+mn-lt"/>
              </a:rPr>
              <a:t> З маслом, шоколадом — в </a:t>
            </a:r>
            <a:r>
              <a:rPr lang="ru-RU" sz="1600" b="1" err="1">
                <a:latin typeface="Arial"/>
                <a:ea typeface="+mn-lt"/>
                <a:cs typeface="+mn-lt"/>
              </a:rPr>
              <a:t>танці</a:t>
            </a:r>
            <a:r>
              <a:rPr lang="ru-RU" sz="1600" b="1" dirty="0">
                <a:latin typeface="Arial"/>
                <a:ea typeface="+mn-lt"/>
                <a:cs typeface="+mn-lt"/>
              </a:rPr>
              <a:t>.</a:t>
            </a:r>
            <a:br>
              <a:rPr lang="ru-RU" sz="1600" b="1" dirty="0">
                <a:latin typeface="Arial"/>
                <a:ea typeface="+mn-lt"/>
                <a:cs typeface="+mn-lt"/>
              </a:rPr>
            </a:br>
            <a:r>
              <a:rPr lang="ru-RU" sz="1600" b="1" dirty="0">
                <a:latin typeface="Arial"/>
                <a:ea typeface="+mn-lt"/>
                <a:cs typeface="+mn-lt"/>
              </a:rPr>
              <a:t> </a:t>
            </a:r>
            <a:r>
              <a:rPr lang="ru-RU" sz="1600" b="1" err="1">
                <a:latin typeface="Arial"/>
                <a:ea typeface="+mn-lt"/>
                <a:cs typeface="+mn-lt"/>
              </a:rPr>
              <a:t>Пухкий</a:t>
            </a:r>
            <a:r>
              <a:rPr lang="ru-RU" sz="1600" b="1" dirty="0">
                <a:latin typeface="Arial"/>
                <a:ea typeface="+mn-lt"/>
                <a:cs typeface="+mn-lt"/>
              </a:rPr>
              <a:t>, </a:t>
            </a:r>
            <a:r>
              <a:rPr lang="ru-RU" sz="1600" b="1" err="1">
                <a:latin typeface="Arial"/>
                <a:ea typeface="+mn-lt"/>
                <a:cs typeface="+mn-lt"/>
              </a:rPr>
              <a:t>ніжний</a:t>
            </a:r>
            <a:r>
              <a:rPr lang="ru-RU" sz="1600" b="1" dirty="0">
                <a:latin typeface="Arial"/>
                <a:ea typeface="+mn-lt"/>
                <a:cs typeface="+mn-lt"/>
              </a:rPr>
              <a:t>, мов туман —</a:t>
            </a:r>
            <a:br>
              <a:rPr lang="ru-RU" sz="1600" b="1" dirty="0">
                <a:latin typeface="Arial"/>
                <a:ea typeface="+mn-lt"/>
                <a:cs typeface="+mn-lt"/>
              </a:rPr>
            </a:br>
            <a:r>
              <a:rPr lang="ru-RU" sz="1600" b="1" dirty="0">
                <a:latin typeface="Arial"/>
                <a:ea typeface="+mn-lt"/>
                <a:cs typeface="+mn-lt"/>
              </a:rPr>
              <a:t> </a:t>
            </a:r>
            <a:r>
              <a:rPr lang="ru-RU" sz="1600" b="1" err="1">
                <a:latin typeface="Arial"/>
                <a:ea typeface="+mn-lt"/>
                <a:cs typeface="+mn-lt"/>
              </a:rPr>
              <a:t>Хто</a:t>
            </a:r>
            <a:r>
              <a:rPr lang="ru-RU" sz="1600" b="1" dirty="0">
                <a:latin typeface="Arial"/>
                <a:ea typeface="+mn-lt"/>
                <a:cs typeface="+mn-lt"/>
              </a:rPr>
              <a:t> ж </a:t>
            </a:r>
            <a:r>
              <a:rPr lang="ru-RU" sz="1600" b="1" err="1">
                <a:latin typeface="Arial"/>
                <a:ea typeface="+mn-lt"/>
                <a:cs typeface="+mn-lt"/>
              </a:rPr>
              <a:t>ти</a:t>
            </a:r>
            <a:r>
              <a:rPr lang="ru-RU" sz="1600" b="1" dirty="0">
                <a:latin typeface="Arial"/>
                <a:ea typeface="+mn-lt"/>
                <a:cs typeface="+mn-lt"/>
              </a:rPr>
              <a:t>, друже?</a:t>
            </a:r>
            <a:r>
              <a:rPr lang="ru-RU" sz="1600" dirty="0">
                <a:latin typeface="Arial"/>
                <a:ea typeface="+mn-lt"/>
                <a:cs typeface="+mn-lt"/>
              </a:rPr>
              <a:t> </a:t>
            </a:r>
            <a:br>
              <a:rPr lang="ru-RU" sz="1600" dirty="0">
                <a:latin typeface="Arial"/>
              </a:rPr>
            </a:br>
            <a:endParaRPr lang="en-US">
              <a:latin typeface="Arial"/>
              <a:ea typeface="Calibri"/>
              <a:cs typeface="Calibri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7358525" y="553562"/>
            <a:ext cx="25739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Біжить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чотири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брати</a:t>
            </a:r>
            <a:b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І один другого не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може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догнати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331377" y="498573"/>
            <a:ext cx="2424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Ти</a:t>
            </a: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молодець</a:t>
            </a: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ru-RU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Отримай</a:t>
            </a: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свою </a:t>
            </a:r>
            <a:r>
              <a:rPr lang="ru-RU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нагороду</a:t>
            </a: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7248086" y="259397"/>
            <a:ext cx="29319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  <a:t>Сонечко маленьке,</a:t>
            </a:r>
            <a:b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Кисло</a:t>
            </a:r>
            <a: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  <a:t> –солоденьке.</a:t>
            </a:r>
            <a:b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  <a:t>На частинки поділю</a:t>
            </a:r>
            <a:b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  <a:t>Своїх друзів пригощу.</a:t>
            </a:r>
            <a:b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  <a:t>Здогадалися, що це?</a:t>
            </a:r>
            <a:b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  <a:t>Корисне, з вітаміном "С"?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2842603" y="1392010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1505643" y="214424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1504364" y="1398919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1510782" y="2536579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212920" y="2523824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2849698" y="2542935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4473455" y="3257272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5757037" y="5571831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7080561" y="3235372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4464749" y="4396919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5764241" y="4396918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7089754" y="5569006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014" y="1155916"/>
            <a:ext cx="4175163" cy="430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856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</p:childTnLst>
        </p:cTn>
      </p:par>
    </p:tnLst>
    <p:bldLst>
      <p:bldP spid="43" grpId="0"/>
      <p:bldP spid="43" grpId="1"/>
      <p:bldP spid="45" grpId="0"/>
      <p:bldP spid="45" grpId="1"/>
      <p:bldP spid="61" grpId="0"/>
      <p:bldP spid="61" grpId="1"/>
      <p:bldP spid="62" grpId="0"/>
      <p:bldP spid="62" grpId="1"/>
      <p:bldP spid="63" grpId="0"/>
      <p:bldP spid="64" grpId="0"/>
      <p:bldP spid="64" grpId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26C8BB2-48CA-46B6-B418-AEC85FB35C66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A9C079DE-62DE-422E-A7F5-095D7829AD0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741DA19-EBEE-44D8-96A4-2FA84C076F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124</Words>
  <Application>Microsoft Office PowerPoint</Application>
  <PresentationFormat>Widescreen</PresentationFormat>
  <Paragraphs>13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Алина Макарова</cp:lastModifiedBy>
  <cp:revision>18</cp:revision>
  <dcterms:created xsi:type="dcterms:W3CDTF">2024-12-02T19:50:06Z</dcterms:created>
  <dcterms:modified xsi:type="dcterms:W3CDTF">2025-10-22T21:18:59Z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