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DA285-0356-4AA1-9DAD-7F716AFB7FA6}" type="datetimeFigureOut">
              <a:rPr lang="uk-UA" smtClean="0"/>
              <a:t>31.12.24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52E3A-791B-4039-8703-59ACE89FD4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879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52E3A-791B-4039-8703-59ACE89FD48E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717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9E8B-9285-B616-5589-FC98E885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0621FE6-B0D4-E970-70DB-9FC9AFB5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1B573-23FE-5DD2-ACAA-AFC289111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" y="5732668"/>
            <a:ext cx="1300436" cy="112533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F500FE-BBC5-C102-4956-8D933158F073}"/>
              </a:ext>
            </a:extLst>
          </p:cNvPr>
          <p:cNvSpPr/>
          <p:nvPr/>
        </p:nvSpPr>
        <p:spPr>
          <a:xfrm>
            <a:off x="2135764" y="1771937"/>
            <a:ext cx="7354562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9DC2-57F4-EA87-08FE-C572DDF41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0933" y="1951361"/>
            <a:ext cx="1220503" cy="12160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B386F-72B7-97B9-3FA7-BD460DFD3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42" y="1795206"/>
            <a:ext cx="1531002" cy="15310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15CF551-6716-D1CD-2996-960DF5C4EA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77" y="3431578"/>
            <a:ext cx="3278269" cy="327826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D5F7B9-0426-0236-843A-1486FDCAF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1682" y="1985426"/>
            <a:ext cx="1220503" cy="12160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71FE48-959B-B799-41BA-EC98BD30B4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65" y="1786558"/>
            <a:ext cx="1531002" cy="153100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D368DF3-DE82-5335-580E-80B11B976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3342" y="2030247"/>
            <a:ext cx="1220503" cy="121603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8D0D3C9-52D3-A9C0-E682-CA400A139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16" y="1809868"/>
            <a:ext cx="1531002" cy="153100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A452529-9692-B0DD-9C0F-7AAD5DEA0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2779" y="1962969"/>
            <a:ext cx="1220503" cy="121603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A665A82-5CF0-D374-FC1E-E5237435A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0941" y="2007790"/>
            <a:ext cx="1220503" cy="121603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C7DA75D-5682-3B13-C694-95AE6278B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21" y="1756076"/>
            <a:ext cx="1531002" cy="153100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8E17E42-C4DB-CC0C-990A-2201FB1C0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0323" y="2009582"/>
            <a:ext cx="1220503" cy="121603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2FFBC3C-6C35-EC7E-CDEC-EE396BB25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697" y="2020340"/>
            <a:ext cx="1220503" cy="12160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CC01468-650F-BFCD-011B-06783D637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33" y="1800899"/>
            <a:ext cx="1531002" cy="15310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9A517A-4007-6488-C878-09BF838915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452" y="1849992"/>
            <a:ext cx="1529358" cy="152935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B01DD78-8632-7A51-EB5F-ED85AB475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44" y="1820731"/>
            <a:ext cx="1531002" cy="153100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DDA8C82-F135-254F-CD12-247700CEB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863" y="2000617"/>
            <a:ext cx="1220503" cy="12160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6C81F7F-C737-E740-A199-EB23238DF5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922" y="1900041"/>
            <a:ext cx="1554615" cy="155461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9F5C114-A7B1-F2FE-4822-3D5E5213B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89" y="1790250"/>
            <a:ext cx="1531002" cy="153100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8244191-96FA-FB91-697D-7D6DDE3E8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282" y="2023923"/>
            <a:ext cx="1220503" cy="1216032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00B4C333-2792-417A-D5E6-669DCA70E826}"/>
              </a:ext>
            </a:extLst>
          </p:cNvPr>
          <p:cNvSpPr/>
          <p:nvPr/>
        </p:nvSpPr>
        <p:spPr>
          <a:xfrm>
            <a:off x="1123344" y="1707504"/>
            <a:ext cx="9533957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CFF4FE4-C6BD-8BEB-50A9-36CE6DF95C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848" y="1851127"/>
            <a:ext cx="1529358" cy="152935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CE36DFD-3328-2A2A-71B6-DC2B0C8218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9766" y="1836199"/>
            <a:ext cx="1529358" cy="152935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99C89FB-8270-F54B-F30C-32235068F1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430" y="1973725"/>
            <a:ext cx="1220503" cy="12160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6FBF8F2-0F76-1EB2-77EB-05AD7E4C1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55" y="1762480"/>
            <a:ext cx="1531002" cy="153100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ABF5AA1-ECCD-46C7-1408-AAE8A76DD9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1262" y="1837536"/>
            <a:ext cx="1529358" cy="152935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3F382B5-A056-B9EB-4D6E-A766D8DA4D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734" y="1852392"/>
            <a:ext cx="1529358" cy="152935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9B6E803-6605-8D73-8D85-29BF12982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828" y="1898112"/>
            <a:ext cx="1220503" cy="121603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D172DCF-1749-9656-A0EB-96389233E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05" y="1744216"/>
            <a:ext cx="1531002" cy="15310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0B5C0-3CFE-B111-CF9A-0A337DBE46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8042" y="3322425"/>
            <a:ext cx="3123003" cy="312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5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DE0346-5A35-429B-8F87-B97C81C0EC04}"/>
</file>

<file path=customXml/itemProps2.xml><?xml version="1.0" encoding="utf-8"?>
<ds:datastoreItem xmlns:ds="http://schemas.openxmlformats.org/officeDocument/2006/customXml" ds:itemID="{2137D4D0-5CE9-48AA-BA7B-8A994CB6B344}"/>
</file>

<file path=customXml/itemProps3.xml><?xml version="1.0" encoding="utf-8"?>
<ds:datastoreItem xmlns:ds="http://schemas.openxmlformats.org/officeDocument/2006/customXml" ds:itemID="{87A61F83-5588-4E3A-890F-8153DC273D8A}"/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24</cp:revision>
  <dcterms:created xsi:type="dcterms:W3CDTF">2024-11-12T18:32:05Z</dcterms:created>
  <dcterms:modified xsi:type="dcterms:W3CDTF">2024-12-30T23:26:10Z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