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>
        <p:scale>
          <a:sx n="44" d="100"/>
          <a:sy n="44" d="100"/>
        </p:scale>
        <p:origin x="2194" y="8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тм -Игра. Ферма">
            <a:hlinkClick r:id="" action="ppaction://media"/>
            <a:extLst>
              <a:ext uri="{FF2B5EF4-FFF2-40B4-BE49-F238E27FC236}">
                <a16:creationId xmlns:a16="http://schemas.microsoft.com/office/drawing/2014/main" id="{576DB432-E5D0-89A0-A0F3-12AAAAE714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37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10</cp:revision>
  <dcterms:created xsi:type="dcterms:W3CDTF">2024-05-24T08:23:07Z</dcterms:created>
  <dcterms:modified xsi:type="dcterms:W3CDTF">2024-05-24T08:34:38Z</dcterms:modified>
</cp:coreProperties>
</file>