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832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EDD9-AF77-4642-9101-8F30F7829BE7}" type="datetimeFigureOut">
              <a:rPr lang="uk-UA" smtClean="0"/>
              <a:t>03.07.2025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7846-36FB-4EE3-861E-3F3D6D3F5C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EDD9-AF77-4642-9101-8F30F7829BE7}" type="datetimeFigureOut">
              <a:rPr lang="uk-UA" smtClean="0"/>
              <a:t>03.07.2025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7846-36FB-4EE3-861E-3F3D6D3F5C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EDD9-AF77-4642-9101-8F30F7829BE7}" type="datetimeFigureOut">
              <a:rPr lang="uk-UA" smtClean="0"/>
              <a:t>03.07.2025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7846-36FB-4EE3-861E-3F3D6D3F5C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EDD9-AF77-4642-9101-8F30F7829BE7}" type="datetimeFigureOut">
              <a:rPr lang="uk-UA" smtClean="0"/>
              <a:t>03.07.2025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7846-36FB-4EE3-861E-3F3D6D3F5C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EDD9-AF77-4642-9101-8F30F7829BE7}" type="datetimeFigureOut">
              <a:rPr lang="uk-UA" smtClean="0"/>
              <a:t>03.07.2025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7846-36FB-4EE3-861E-3F3D6D3F5C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EDD9-AF77-4642-9101-8F30F7829BE7}" type="datetimeFigureOut">
              <a:rPr lang="uk-UA" smtClean="0"/>
              <a:t>03.07.2025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7846-36FB-4EE3-861E-3F3D6D3F5C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EDD9-AF77-4642-9101-8F30F7829BE7}" type="datetimeFigureOut">
              <a:rPr lang="uk-UA" smtClean="0"/>
              <a:t>03.07.2025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7846-36FB-4EE3-861E-3F3D6D3F5C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EDD9-AF77-4642-9101-8F30F7829BE7}" type="datetimeFigureOut">
              <a:rPr lang="uk-UA" smtClean="0"/>
              <a:t>03.07.2025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7846-36FB-4EE3-861E-3F3D6D3F5C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EDD9-AF77-4642-9101-8F30F7829BE7}" type="datetimeFigureOut">
              <a:rPr lang="uk-UA" smtClean="0"/>
              <a:t>03.07.2025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7846-36FB-4EE3-861E-3F3D6D3F5C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EDD9-AF77-4642-9101-8F30F7829BE7}" type="datetimeFigureOut">
              <a:rPr lang="uk-UA" smtClean="0"/>
              <a:t>03.07.2025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7846-36FB-4EE3-861E-3F3D6D3F5C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EDD9-AF77-4642-9101-8F30F7829BE7}" type="datetimeFigureOut">
              <a:rPr lang="uk-UA" smtClean="0"/>
              <a:t>03.07.2025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7846-36FB-4EE3-861E-3F3D6D3F5C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6EDD9-AF77-4642-9101-8F30F7829BE7}" type="datetimeFigureOut">
              <a:rPr lang="uk-UA" smtClean="0"/>
              <a:t>03.07.2025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37846-36FB-4EE3-861E-3F3D6D3F5CF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4727708" y="574536"/>
            <a:ext cx="2688789" cy="2664026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05" y="4213781"/>
            <a:ext cx="1164675" cy="12201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80" y="4534856"/>
            <a:ext cx="871817" cy="8990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646" y="4534854"/>
            <a:ext cx="871817" cy="8990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063" y="4534855"/>
            <a:ext cx="871817" cy="8990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790">
            <a:off x="10227121" y="4172993"/>
            <a:ext cx="1317665" cy="13017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89" y="3633096"/>
            <a:ext cx="586997" cy="5806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258" y="3633095"/>
            <a:ext cx="586997" cy="5806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01" y="3633095"/>
            <a:ext cx="586997" cy="5806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781" y="3633096"/>
            <a:ext cx="586997" cy="5806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6364" y="675751"/>
            <a:ext cx="2391476" cy="239147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897" y="876806"/>
            <a:ext cx="2188202" cy="20594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962" y="1036486"/>
            <a:ext cx="2391477" cy="184261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402" y="952197"/>
            <a:ext cx="2011193" cy="201119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748" y="616322"/>
            <a:ext cx="2528264" cy="2608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0046 L 0.03971 -0.09722 C 0.04791 -0.11898 0.06041 -0.13055 0.07343 -0.13055 C 0.08828 -0.13055 0.10026 -0.11898 0.10846 -0.09722 L 0.1483 0.0004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9" y="-65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31511 -7.40741E-7 C 0.45612 -7.40741E-7 0.63021 0.03611 0.63021 0.06551 L 0.63021 0.13102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0" y="655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3 0.00046 L 0.18281 -0.09722 C 0.1901 -0.11898 0.20091 -0.13055 0.21224 -0.13055 C 0.22526 -0.13055 0.23554 -0.11898 0.24271 -0.09722 L 0.27747 0.00046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655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25026 -7.40741E-7 C 0.36237 -7.40741E-7 0.50065 0.03611 0.50065 0.06551 L 0.50065 0.13102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26" y="655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747 0.00046 L 0.31536 -0.09745 C 0.32317 -0.11921 0.33515 -0.13055 0.34752 -0.13055 C 0.36172 -0.13055 0.37304 -0.11921 0.38099 -0.09745 L 0.41901 0.00046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70" y="-655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18112 -7.40741E-7 C 0.26224 -7.40741E-7 0.36237 0.03611 0.36237 0.06551 L 0.36237 0.13102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655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01 0.00046 L 0.46198 -0.09722 C 0.47096 -0.11944 0.48437 -0.13055 0.49843 -0.13055 C 0.51458 -0.13055 0.52734 -0.11944 0.53633 -0.09722 L 0.57942 0.00046 " pathEditMode="relative" rAng="0" ptsTypes="AAA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655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1125 -7.40741E-7 C 0.16289 -7.40741E-7 0.22513 0.03611 0.22513 0.06551 L 0.22513 0.13102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655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10</cp:revision>
  <dcterms:created xsi:type="dcterms:W3CDTF">2024-03-14T16:58:00Z</dcterms:created>
  <dcterms:modified xsi:type="dcterms:W3CDTF">2025-07-03T12:28:33Z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D5199801597745BE98386D1D05B43C33_12</vt:lpwstr>
  </property>
  <property fmtid="{D5CDD505-2E9C-101B-9397-08002B2CF9AE}" pid="3" name="KSOProductBuildVer">
    <vt:lpwstr>1033-12.2.0.17153</vt:lpwstr>
  </property>
</Properties>
</file>