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8"/>
  </p:normalViewPr>
  <p:slideViewPr>
    <p:cSldViewPr snapToGrid="0" showGuides="1">
      <p:cViewPr varScale="1">
        <p:scale>
          <a:sx n="74" d="100"/>
          <a:sy n="74" d="100"/>
        </p:scale>
        <p:origin x="176" y="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585661-6D42-2867-B24E-EC7A7AAF3B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C00335E-F3E5-F4B3-8638-F7B2BC03B6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F6B01F-CFA8-380C-9E9E-D0AD560BD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CBE2C-6DB1-F54F-94B7-8CF3AE3CC32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C4148E-6140-AB26-63D2-69DBDD92B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5ED979-E85C-5E32-1E86-9A0C033A9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EF58-C773-F94B-A23D-41E450D08E1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60593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388C9E-D680-4D1D-B35E-6617B9B48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919037C-8214-BEE1-4C8A-D6FA696A0C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B345D6-3707-5F7B-2723-7DAEA676D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CBE2C-6DB1-F54F-94B7-8CF3AE3CC32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47AF9A-E21A-728C-B090-46861DFEE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54E991-7D3F-5D3F-2454-783ED47F6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EF58-C773-F94B-A23D-41E450D08E1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27515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2A677D7-E0BD-56DF-67AF-98417F3568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9B8D948-DA67-FBAC-BDB0-129F39A5BC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F0EF85-D9A9-CD43-E2ED-B8F7F9625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CBE2C-6DB1-F54F-94B7-8CF3AE3CC32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B927A6-A542-F4CE-5547-85139F3E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97F706-EC64-BCB4-75F2-64D4FE758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EF58-C773-F94B-A23D-41E450D08E1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04469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D87F10-57C9-6BC5-DED3-76027F392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419726-BA65-2C41-0A96-652FED9F78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B590EB3-F048-E6DC-B7BE-B9ABFA7D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CBE2C-6DB1-F54F-94B7-8CF3AE3CC32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518F1DA-34DA-FF0F-C939-13D9E2ABB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CC73D7-D65D-EE0B-42A6-77ECBFFA3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EF58-C773-F94B-A23D-41E450D08E1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0681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7E1852-1912-8A38-5FA7-8DC2F1249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8C3412-4237-159D-84FD-EA6A138E7B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540CDC-B803-6453-4A4B-84632E754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CBE2C-6DB1-F54F-94B7-8CF3AE3CC32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3892EE-F3C5-3CD4-11D9-CB3F343CA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4D8B6E-2467-7872-6205-C56DEE1F7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EF58-C773-F94B-A23D-41E450D08E1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48345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BCCE28-4244-F58F-D9D0-65D1D48CC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DD4C79-645A-ED4E-3683-C10DBDE406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A20BE4B-9085-5265-B877-C97D4E01E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78DF806-B302-8F8C-B8A0-44E6DE419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CBE2C-6DB1-F54F-94B7-8CF3AE3CC32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DB0FAA6-815A-D7E0-9183-3C78B3AFB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834EB94-5A71-403F-752A-4F1026EFC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EF58-C773-F94B-A23D-41E450D08E1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4755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C1DEFC-D162-2FFD-04B4-C8DFAC88C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25B3CBD-F4D4-7849-88DB-21C4173F4D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17A7B70-E688-E95F-CC8E-787DF6E91E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F677DD-50CC-2E9A-E755-6F1A3A7929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F4F92D1-BBD1-E303-5E15-11A3285140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DD278AC-C7C9-34AC-FDA7-EB66E69F5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CBE2C-6DB1-F54F-94B7-8CF3AE3CC32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ED5D5A-3FE8-F374-465D-887E41C9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BD4885E-B7CE-095A-3D82-B1E0AEABD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EF58-C773-F94B-A23D-41E450D08E1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77399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902923-6008-1861-A1CF-EB56FA28D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10D5C0C-93EA-2109-AA95-8483CA257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CBE2C-6DB1-F54F-94B7-8CF3AE3CC32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BA77ACB-00A2-CE70-7399-38CA5E05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1932C0B-EFA5-6B41-710A-B181A3C99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EF58-C773-F94B-A23D-41E450D08E1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4775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2DD4FD-885B-063E-CB6D-0C4EFAFBA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CBE2C-6DB1-F54F-94B7-8CF3AE3CC32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4CD231E-F25B-CC82-91B4-30D7142B4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036DB67-FB2E-36D0-E9A9-4F10CEECC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EF58-C773-F94B-A23D-41E450D08E1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13847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E64BA3-35F7-D69E-DB7A-B10297E27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312A70-C7BC-E06D-0D0B-842C7FDB4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7398502-0CD9-93EF-DEFC-73CA2CA3A8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1C64D42-C708-63F6-C68B-5BCF0991D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CBE2C-6DB1-F54F-94B7-8CF3AE3CC32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EA31D1D-8AEA-1BB9-49D4-72EB5D1F5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E4DD754-013E-1EEB-4305-2ED9C8D92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EF58-C773-F94B-A23D-41E450D08E1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4073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DE12C2-C3E1-AD84-6A30-50C6C428B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699E8C8-6132-F900-C572-300D0C5617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5BB842A-FCA6-F78C-64E6-DFBD1DB56F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0ABC545-F829-2227-162B-36F4D2DB6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CBE2C-6DB1-F54F-94B7-8CF3AE3CC32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204CEC7-4612-9359-F08F-EFF912D5C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609E76F-D49F-DAB1-DF2D-43298DC95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1EF58-C773-F94B-A23D-41E450D08E1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54559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13A15C-200D-24B5-0C4C-2172A737D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CAE6AB-9C8E-9B9A-0E32-C82DA6C996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9EE9C8-B198-6F51-FF1D-A3E3944B6D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1CBE2C-6DB1-F54F-94B7-8CF3AE3CC32C}" type="datetimeFigureOut">
              <a:rPr lang="ru-KZ" smtClean="0"/>
              <a:t>14.09.2024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192746E-B9BE-650A-854C-4DCCAEDFE8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9AFF83-8D00-020E-69E0-A586FB7AC6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01EF58-C773-F94B-A23D-41E450D08E1B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08080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sdAHnohd2HU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ультимедиа в Интернете 3" descr="Зарядка 👶 Музыкальная разминка для детей 🤖Хэппи Роботс 🦾NEW⚡️⚡️⚡️">
            <a:hlinkClick r:id="" action="ppaction://media"/>
            <a:extLst>
              <a:ext uri="{FF2B5EF4-FFF2-40B4-BE49-F238E27FC236}">
                <a16:creationId xmlns:a16="http://schemas.microsoft.com/office/drawing/2014/main" id="{9D73A2B2-26F4-0237-73C8-5DF48130156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-53628"/>
            <a:ext cx="12192000" cy="688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58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Широкоэкранный</PresentationFormat>
  <Paragraphs>0</Paragraphs>
  <Slides>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Лия Добровольская</dc:creator>
  <cp:lastModifiedBy>Лия Добровольская</cp:lastModifiedBy>
  <cp:revision>1</cp:revision>
  <dcterms:created xsi:type="dcterms:W3CDTF">2024-09-14T05:40:21Z</dcterms:created>
  <dcterms:modified xsi:type="dcterms:W3CDTF">2024-09-14T05:40:57Z</dcterms:modified>
</cp:coreProperties>
</file>