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6" autoAdjust="0"/>
    <p:restoredTop sz="94660"/>
  </p:normalViewPr>
  <p:slideViewPr>
    <p:cSldViewPr snapToGrid="0">
      <p:cViewPr>
        <p:scale>
          <a:sx n="50" d="100"/>
          <a:sy n="50" d="100"/>
        </p:scale>
        <p:origin x="3294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8E4C-9889-44AD-BFFA-29A0192F3435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62BD9-90E7-403C-8F43-7D7ACFEF31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8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62BD9-90E7-403C-8F43-7D7ACFEF31E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2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5855-D43F-4F8A-9E8F-2BEF0953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BB34C-53D2-4440-AA9B-98333D52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F483-EE63-4DC7-A47E-B1E332FF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0A626-81F4-4AD3-8321-293EF4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3A91-071D-400D-9C38-01D25845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5483-2841-4D00-B95D-9AF5F40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C64C7-D18F-44B1-A343-FB109B4A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0289A-F413-4096-AB21-68812DC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26C5A-DDCA-4C29-8FED-4665EEE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C041-8840-4947-96EA-A6FD9522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0A4EB-4B3D-4B8D-B2C0-DD00BA5D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02E31-4616-4CD3-9537-5672F015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F348E-D1C4-4BFE-BD6A-584F8BA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B441F-FE7A-46A1-82B6-35DF93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06E2-3AA4-4A40-BB52-FC2C542B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0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5479-2ABB-450A-A21C-788EB007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905-8B5C-409B-8190-AFAF6957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602EB-57BC-483B-8F43-E620257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88E28-447D-4EEB-B730-018463E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1F25-9571-49C0-91A7-2932E651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90CE-4C45-4C24-8B77-F00C951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F690-A70E-47C4-9F00-747065B4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69AC-43FC-46A0-BC70-09B1F6A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CE09C-1402-4740-B132-94A1390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78A9-B6C9-410B-9205-A41C8463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6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3A4C-D8D8-44FD-91F7-058D01E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DB-76A1-482D-BB84-66B60FFF3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B98CE-A68A-45E6-ADFD-94F0C44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132F0-4F83-456D-9886-1FF26CB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79EE5-6EF1-433C-A342-7FD15CCB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CF0F-A078-4B26-89CF-405F539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4EBE-723D-4D6C-92BE-ECFAD52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85BE0-E1B6-4B27-87CE-F981585D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EEB4-C9C5-4F13-AD1A-E77731EB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EE68-655D-4807-9ED1-72A638F32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92FEE9-DFA8-4E3E-B146-D6FFBFA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FFABB1-D46A-4490-9488-936427D4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29693-87DC-4F44-AD93-34B6E53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53523-D734-430E-8651-EC0642D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4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000E-1B5E-45AC-AEEA-DBC955E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7CB49-B5D6-4A27-981D-E8D44C8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1E383-973C-4393-B0E1-4E8782D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01F6A-69F0-4512-AE4E-8890AA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0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395C4-396C-4B0D-93FF-1264B05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AC966-C9E0-437F-9B5B-9E3327E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4CC7C-AAAE-4176-A057-5AD9FE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76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5552-9519-4AC0-A86E-1C2BFAF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C23D8-DE00-44A7-8757-9EB4F20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E8F36-6549-434F-8C15-C40452F3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B1AA3-1293-44C8-AA49-19E2308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9D4C7-E5A9-4C4B-9571-7E686AA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F7156-1B7C-4351-96C7-56B369B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58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3D94-6042-4423-9A7A-70DE43F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E79E-0FBC-439E-9DCC-93F6FE70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B9081-C81D-4BB8-A3ED-00EA07E9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810F-54E1-4294-9D01-96C923DD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4E8CA-5D4A-4453-8EE2-4420E3F4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82FBC-65E6-401D-911A-0539CC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2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782-11DF-4B81-A660-3117511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66376-02FD-4CAD-A4D8-732EF21F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4C4C-6503-4EC1-B384-45DF774B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F361-8AF4-40E0-844A-51A761BE9042}" type="datetimeFigureOut">
              <a:rPr lang="ru-UA" smtClean="0"/>
              <a:t>17.06.2025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47CC-6F45-476D-8AB7-DBF9A83A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B1B68-10C4-4645-9522-3C2BDE77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A154-587B-44D6-A0DF-4219C408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4C82420-526C-40DB-BDA9-78D346DF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96" y="4361595"/>
            <a:ext cx="2332889" cy="23328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3773991-C37F-4305-8405-D055D601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398" y="1824092"/>
            <a:ext cx="2298391" cy="203014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79394E4-211D-4F92-88EB-53258D72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12" y="3880890"/>
            <a:ext cx="2298391" cy="203014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A6F83CE-901B-44BE-A0F2-FE37C6B6A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370" y="3935697"/>
            <a:ext cx="2298391" cy="203014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AD5BD5E-05EF-4391-B18B-91EB3A6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950" y="285106"/>
            <a:ext cx="2298391" cy="20301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43BF422-756A-42A9-BDFC-0AECC9A7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953" y="432708"/>
            <a:ext cx="2298391" cy="2030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49C83-D215-428F-961B-E61FF04C2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654" y="1711426"/>
            <a:ext cx="2298391" cy="2030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F858C-5F95-4CBF-82E4-6809A96E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10" y="296693"/>
            <a:ext cx="2176461" cy="2127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49683-0944-4DF3-B8FA-850FC0EBE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1" y="3817361"/>
            <a:ext cx="2771933" cy="2771933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F5002F-339E-4637-9106-90551B7C48C2}"/>
              </a:ext>
            </a:extLst>
          </p:cNvPr>
          <p:cNvGrpSpPr/>
          <p:nvPr/>
        </p:nvGrpSpPr>
        <p:grpSpPr>
          <a:xfrm>
            <a:off x="234072" y="291548"/>
            <a:ext cx="2211982" cy="2050398"/>
            <a:chOff x="650447" y="488561"/>
            <a:chExt cx="2211982" cy="20503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D9A2C99-2E70-40F3-B023-088F6269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9733" r="7946" b="13497"/>
            <a:stretch/>
          </p:blipFill>
          <p:spPr>
            <a:xfrm>
              <a:off x="650447" y="488561"/>
              <a:ext cx="2211982" cy="20503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CB9CB1-EB95-47A4-B1C0-084315D18F2C}"/>
                </a:ext>
              </a:extLst>
            </p:cNvPr>
            <p:cNvSpPr txBox="1"/>
            <p:nvPr/>
          </p:nvSpPr>
          <p:spPr>
            <a:xfrm>
              <a:off x="1253038" y="835489"/>
              <a:ext cx="1001299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nakarm</a:t>
              </a:r>
              <a:r>
                <a:rPr lang="en-US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en-US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węża</a:t>
              </a:r>
              <a:endParaRPr lang="ru-UA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158D78-1E09-46A4-8B32-2AD0FC64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72608" y="1666198"/>
              <a:ext cx="242241" cy="24224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3B64C5-1767-4A61-B2D2-EBFDC949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65957" y="1412280"/>
              <a:ext cx="900633" cy="90063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2F7E31-3EE5-41AD-B42D-6AF7AECA3D37}"/>
              </a:ext>
            </a:extLst>
          </p:cNvPr>
          <p:cNvGrpSpPr/>
          <p:nvPr/>
        </p:nvGrpSpPr>
        <p:grpSpPr>
          <a:xfrm>
            <a:off x="234072" y="321163"/>
            <a:ext cx="2220280" cy="2050398"/>
            <a:chOff x="3719999" y="503708"/>
            <a:chExt cx="2220280" cy="205039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535867-B584-414F-8E40-92C4A4038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95" t="10283" r="7957" b="12931"/>
            <a:stretch/>
          </p:blipFill>
          <p:spPr>
            <a:xfrm>
              <a:off x="3719999" y="503708"/>
              <a:ext cx="2220280" cy="2050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66D04-329E-452D-9AD6-483F91E96868}"/>
                </a:ext>
              </a:extLst>
            </p:cNvPr>
            <p:cNvSpPr txBox="1"/>
            <p:nvPr/>
          </p:nvSpPr>
          <p:spPr>
            <a:xfrm>
              <a:off x="4018947" y="1160266"/>
              <a:ext cx="1597360" cy="58477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n>
                    <a:solidFill>
                      <a:schemeClr val="tx1"/>
                    </a:solidFill>
                  </a:ln>
                </a:rPr>
                <a:t>Ża-Ża-Ża</a:t>
              </a:r>
              <a:endParaRPr lang="ru-UA" sz="32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5550-B458-4047-98E8-95A06D8F4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214" t="9753" r="9248" b="10387"/>
          <a:stretch/>
        </p:blipFill>
        <p:spPr>
          <a:xfrm>
            <a:off x="237799" y="314765"/>
            <a:ext cx="2177269" cy="213251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C9AEA55-BAA6-4A53-9704-01532DF79D59}"/>
              </a:ext>
            </a:extLst>
          </p:cNvPr>
          <p:cNvGrpSpPr/>
          <p:nvPr/>
        </p:nvGrpSpPr>
        <p:grpSpPr>
          <a:xfrm>
            <a:off x="9296214" y="147316"/>
            <a:ext cx="2670810" cy="2670810"/>
            <a:chOff x="403860" y="228600"/>
            <a:chExt cx="2670810" cy="267081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81D696C-9857-460A-A52A-62FDA47A9CC3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3F4E35-2D2C-4F5D-ACFD-0683657F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90BD6-516B-4E21-AF91-3E099F466B20}"/>
                  </a:ext>
                </a:extLst>
              </p:cNvPr>
              <p:cNvSpPr txBox="1"/>
              <p:nvPr/>
            </p:nvSpPr>
            <p:spPr>
              <a:xfrm>
                <a:off x="1206543" y="860022"/>
                <a:ext cx="102324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n w="9525">
                      <a:noFill/>
                    </a:ln>
                  </a:rPr>
                  <a:t>bratu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pokażę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E80C663-E4D8-4111-B7E1-A4192DC6E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38825" y="1616247"/>
                <a:ext cx="591367" cy="591367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556ACFF-E5E2-49D8-9B53-D23F2430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743081" y="1491283"/>
                <a:ext cx="602853" cy="602853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4C6504E-B8A2-460C-A4EE-343E9DC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3143" y="1150675"/>
              <a:ext cx="780836" cy="81935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C991B6-F3EB-41B6-A84A-D24BF93150EF}"/>
              </a:ext>
            </a:extLst>
          </p:cNvPr>
          <p:cNvGrpSpPr/>
          <p:nvPr/>
        </p:nvGrpSpPr>
        <p:grpSpPr>
          <a:xfrm>
            <a:off x="9292484" y="158653"/>
            <a:ext cx="2670809" cy="2628849"/>
            <a:chOff x="3482488" y="229131"/>
            <a:chExt cx="2670279" cy="267027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D8B982-83FF-44CA-A7C9-7653A72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6F039-4938-49D3-8DE6-BB71EA68D28F}"/>
                </a:ext>
              </a:extLst>
            </p:cNvPr>
            <p:cNvSpPr txBox="1"/>
            <p:nvPr/>
          </p:nvSpPr>
          <p:spPr>
            <a:xfrm>
              <a:off x="3995953" y="1094416"/>
              <a:ext cx="1622816" cy="59399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/>
                <a:t>Że-Że-Że</a:t>
              </a:r>
              <a:endParaRPr lang="ru-UA" sz="3200" b="1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4C17ED-523E-420B-BE91-45EAAA927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8115" y="137215"/>
            <a:ext cx="2670279" cy="2670279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84D33-89AB-46FE-BD59-383ED09BA3C9}"/>
              </a:ext>
            </a:extLst>
          </p:cNvPr>
          <p:cNvGrpSpPr/>
          <p:nvPr/>
        </p:nvGrpSpPr>
        <p:grpSpPr>
          <a:xfrm>
            <a:off x="2281108" y="1425595"/>
            <a:ext cx="2670810" cy="2670810"/>
            <a:chOff x="403860" y="228600"/>
            <a:chExt cx="2670810" cy="267081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AE67F0-B10A-48D3-A17B-AB543AC5C92C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55F1B25-8F5F-4EA6-B84E-B7C6AD085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C1C12-3EE6-42F5-8186-D2244B3266AD}"/>
                  </a:ext>
                </a:extLst>
              </p:cNvPr>
              <p:cNvSpPr txBox="1"/>
              <p:nvPr/>
            </p:nvSpPr>
            <p:spPr>
              <a:xfrm>
                <a:off x="781905" y="835344"/>
                <a:ext cx="192061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nie</a:t>
                </a:r>
                <a:r>
                  <a:rPr lang="en-US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boję</a:t>
                </a:r>
                <a:r>
                  <a:rPr lang="en-US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się</a:t>
                </a:r>
                <a:r>
                  <a:rPr lang="en-US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węży</a:t>
                </a:r>
                <a:endParaRPr lang="ru-UA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A4FF802-378E-43B9-BBBE-A9B1A6B6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32584" y="1706329"/>
                <a:ext cx="519042" cy="51904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EC93C93-1FF0-4E88-B15E-FB9444267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989898" y="1837849"/>
                <a:ext cx="69720" cy="69720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060C6-F554-442C-A29D-215144F7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4689" y="1458234"/>
              <a:ext cx="790029" cy="82899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EBC94D-1A2E-47FB-96B9-F97C9CD670AF}"/>
              </a:ext>
            </a:extLst>
          </p:cNvPr>
          <p:cNvGrpSpPr/>
          <p:nvPr/>
        </p:nvGrpSpPr>
        <p:grpSpPr>
          <a:xfrm>
            <a:off x="2519076" y="1689372"/>
            <a:ext cx="2220979" cy="2054831"/>
            <a:chOff x="3706375" y="495804"/>
            <a:chExt cx="2220979" cy="20548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C412FEC-CC76-4FAF-AF9B-377F57BF2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385" t="9986" r="8441" b="13061"/>
            <a:stretch/>
          </p:blipFill>
          <p:spPr>
            <a:xfrm>
              <a:off x="3706375" y="495804"/>
              <a:ext cx="2220979" cy="20548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2A0BF8-8A54-4930-8865-E015C4305E5F}"/>
                </a:ext>
              </a:extLst>
            </p:cNvPr>
            <p:cNvSpPr txBox="1"/>
            <p:nvPr/>
          </p:nvSpPr>
          <p:spPr>
            <a:xfrm>
              <a:off x="3966280" y="1120569"/>
              <a:ext cx="1716175" cy="646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Ży-Ży-Ży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A2CEE5-7206-4F4C-9C92-084B787E13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55" t="10864" r="7395" b="13106"/>
          <a:stretch/>
        </p:blipFill>
        <p:spPr>
          <a:xfrm>
            <a:off x="2435926" y="1721314"/>
            <a:ext cx="2303099" cy="203022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319A5CF-7A8C-428C-9302-4B92F03BB107}"/>
              </a:ext>
            </a:extLst>
          </p:cNvPr>
          <p:cNvGrpSpPr/>
          <p:nvPr/>
        </p:nvGrpSpPr>
        <p:grpSpPr>
          <a:xfrm>
            <a:off x="9355035" y="3650836"/>
            <a:ext cx="2670810" cy="2670810"/>
            <a:chOff x="403860" y="228600"/>
            <a:chExt cx="2670810" cy="267081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AC489E7-EFC2-48AC-B941-CBDF3C44A5C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787FB57-3EAA-4F93-839E-556FE5D30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9B679-1767-4840-805C-876B070C50CA}"/>
                  </a:ext>
                </a:extLst>
              </p:cNvPr>
              <p:cNvSpPr txBox="1"/>
              <p:nvPr/>
            </p:nvSpPr>
            <p:spPr>
              <a:xfrm>
                <a:off x="963133" y="799308"/>
                <a:ext cx="1702025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n w="9525">
                      <a:noFill/>
                    </a:ln>
                  </a:rPr>
                  <a:t>wąż</a:t>
                </a:r>
                <a:r>
                  <a:rPr lang="en-US" sz="2000" b="1" dirty="0">
                    <a:ln w="9525">
                      <a:noFill/>
                    </a:ln>
                  </a:rPr>
                  <a:t> ma </a:t>
                </a:r>
                <a:r>
                  <a:rPr lang="en-US" sz="2000" b="1" dirty="0" err="1">
                    <a:ln w="9525">
                      <a:noFill/>
                    </a:ln>
                  </a:rPr>
                  <a:t>małe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węże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5EEFEB4C-A98F-4984-B254-0594164D4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00898" y="1651694"/>
                <a:ext cx="504513" cy="504513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48688D50-5E7F-4B0F-83BC-59C2B9CE4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71578" y="1424938"/>
                <a:ext cx="548376" cy="548376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1749F95-029A-4EE4-9F1A-9BE9ECFF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1128" y="1314235"/>
              <a:ext cx="984637" cy="984637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BF7DAD3-CD9A-4318-AD74-E83855E9D0C1}"/>
              </a:ext>
            </a:extLst>
          </p:cNvPr>
          <p:cNvGrpSpPr/>
          <p:nvPr/>
        </p:nvGrpSpPr>
        <p:grpSpPr>
          <a:xfrm>
            <a:off x="9249393" y="3562269"/>
            <a:ext cx="2838883" cy="2756171"/>
            <a:chOff x="3482488" y="229131"/>
            <a:chExt cx="2670279" cy="267027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91BA26E-DB76-4DC9-8820-38791564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6C9F8-34D7-4CBC-BC3C-B679E278BE97}"/>
                </a:ext>
              </a:extLst>
            </p:cNvPr>
            <p:cNvSpPr txBox="1"/>
            <p:nvPr/>
          </p:nvSpPr>
          <p:spPr>
            <a:xfrm>
              <a:off x="3967891" y="1031532"/>
              <a:ext cx="1699472" cy="62618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err="1"/>
                <a:t>Że-Że-Że</a:t>
              </a:r>
              <a:endParaRPr lang="ru-UA" sz="3600" b="1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F05744-6887-4991-BD4E-CF41BFB49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7738" y="3599260"/>
            <a:ext cx="2818971" cy="272719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BFBA7C0-271C-4760-8BCD-640F44C35064}"/>
              </a:ext>
            </a:extLst>
          </p:cNvPr>
          <p:cNvGrpSpPr/>
          <p:nvPr/>
        </p:nvGrpSpPr>
        <p:grpSpPr>
          <a:xfrm>
            <a:off x="4780446" y="15831"/>
            <a:ext cx="2670810" cy="2670810"/>
            <a:chOff x="403860" y="228600"/>
            <a:chExt cx="2670810" cy="267081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2ADAE0A-181C-4A32-887D-33E1ACFDF71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807942B1-F260-4DBA-8D58-E8071FF22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E8AB-02D4-4F52-AD79-A26764841C3D}"/>
                  </a:ext>
                </a:extLst>
              </p:cNvPr>
              <p:cNvSpPr txBox="1"/>
              <p:nvPr/>
            </p:nvSpPr>
            <p:spPr>
              <a:xfrm>
                <a:off x="949553" y="873482"/>
                <a:ext cx="1699875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n w="9525">
                      <a:noFill/>
                    </a:ln>
                  </a:rPr>
                  <a:t>nie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lubi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jeść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ryżu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67D8439-C6F9-4245-BBD6-1CA158E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9413" y="1452367"/>
              <a:ext cx="876302" cy="8763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49A83A-06F0-4321-B97D-F64483F64CB4}"/>
              </a:ext>
            </a:extLst>
          </p:cNvPr>
          <p:cNvGrpSpPr/>
          <p:nvPr/>
        </p:nvGrpSpPr>
        <p:grpSpPr>
          <a:xfrm>
            <a:off x="4795062" y="15887"/>
            <a:ext cx="2670279" cy="2670279"/>
            <a:chOff x="3482488" y="229131"/>
            <a:chExt cx="2670279" cy="267027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C25EF4-59BF-4663-AC6A-06AF3EA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B341F4-A895-4833-B8FF-089FF8228328}"/>
                </a:ext>
              </a:extLst>
            </p:cNvPr>
            <p:cNvSpPr txBox="1"/>
            <p:nvPr/>
          </p:nvSpPr>
          <p:spPr>
            <a:xfrm>
              <a:off x="3887761" y="1059321"/>
              <a:ext cx="1875835" cy="646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err="1"/>
                <a:t>Żu-Żu-Żu</a:t>
              </a:r>
              <a:endParaRPr lang="ru-UA" sz="3200" b="1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4B8313-3D8F-49EC-9E5E-D340470FD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834" y="11222"/>
            <a:ext cx="2670279" cy="26702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176D075-96C4-4F07-9D90-CD633F0EBC4D}"/>
              </a:ext>
            </a:extLst>
          </p:cNvPr>
          <p:cNvGrpSpPr/>
          <p:nvPr/>
        </p:nvGrpSpPr>
        <p:grpSpPr>
          <a:xfrm>
            <a:off x="859570" y="3597941"/>
            <a:ext cx="2670810" cy="2670810"/>
            <a:chOff x="403860" y="228600"/>
            <a:chExt cx="2670810" cy="267081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945203A-E82D-4409-94D5-0A9D5FB99789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BA5720D0-3C53-4034-BC2B-223179D2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75BBAB-0009-4CBF-9611-7E600330CE0F}"/>
                  </a:ext>
                </a:extLst>
              </p:cNvPr>
              <p:cNvSpPr txBox="1"/>
              <p:nvPr/>
            </p:nvSpPr>
            <p:spPr>
              <a:xfrm>
                <a:off x="966184" y="769947"/>
                <a:ext cx="1646540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n w="9525">
                      <a:noFill/>
                    </a:ln>
                  </a:rPr>
                  <a:t>wystraszyli</a:t>
                </a:r>
                <a:r>
                  <a:rPr lang="en-US" sz="2000" b="1" dirty="0">
                    <a:ln w="9525">
                      <a:noFill/>
                    </a:ln>
                  </a:rPr>
                  <a:t> mi </a:t>
                </a:r>
                <a:r>
                  <a:rPr lang="en-US" sz="2000" b="1" dirty="0" err="1">
                    <a:ln w="9525">
                      <a:noFill/>
                    </a:ln>
                  </a:rPr>
                  <a:t>węża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3A2D5AC-CA3C-4EF7-BF75-36FCF1AD6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501426" y="1727475"/>
                <a:ext cx="624292" cy="624292"/>
              </a:xfrm>
              <a:prstGeom prst="rect">
                <a:avLst/>
              </a:prstGeom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14C4EEE3-CBFC-4AD4-92BB-E5C1C38A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088647" y="1371777"/>
                <a:ext cx="831505" cy="872521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F4E9E6D-7364-4243-977F-3E63E7C7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86352">
              <a:off x="1894789" y="1414809"/>
              <a:ext cx="641472" cy="64147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B564743-4BAD-43B1-908C-B09588B392B9}"/>
              </a:ext>
            </a:extLst>
          </p:cNvPr>
          <p:cNvGrpSpPr/>
          <p:nvPr/>
        </p:nvGrpSpPr>
        <p:grpSpPr>
          <a:xfrm>
            <a:off x="850171" y="3589957"/>
            <a:ext cx="2670279" cy="2670279"/>
            <a:chOff x="3482488" y="229131"/>
            <a:chExt cx="2670279" cy="2670279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0F879EE-1956-41F7-A419-200FD7CE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BB23D4-ED0A-4B12-A025-0CA8A8FA1571}"/>
                </a:ext>
              </a:extLst>
            </p:cNvPr>
            <p:cNvSpPr txBox="1"/>
            <p:nvPr/>
          </p:nvSpPr>
          <p:spPr>
            <a:xfrm>
              <a:off x="3941997" y="1076418"/>
              <a:ext cx="1806585" cy="646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err="1"/>
                <a:t>Ża-Ża-Ża</a:t>
              </a:r>
              <a:endParaRPr lang="ru-UA" sz="3600" b="1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C145D8-F08D-4127-A468-7619E8D97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068" y="3587772"/>
            <a:ext cx="2670279" cy="2670279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6114AF2-F6BE-4A7A-82D8-7ACDC44CEA56}"/>
              </a:ext>
            </a:extLst>
          </p:cNvPr>
          <p:cNvGrpSpPr/>
          <p:nvPr/>
        </p:nvGrpSpPr>
        <p:grpSpPr>
          <a:xfrm>
            <a:off x="7307999" y="1521551"/>
            <a:ext cx="2670810" cy="2670810"/>
            <a:chOff x="403860" y="228600"/>
            <a:chExt cx="2670810" cy="267081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54EF9FA-7310-408D-B507-50E27BD7327D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04565804-B116-4D6E-A254-7A219D252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399D963-07EA-4E30-AD33-71EF75C5E326}"/>
                  </a:ext>
                </a:extLst>
              </p:cNvPr>
              <p:cNvSpPr txBox="1"/>
              <p:nvPr/>
            </p:nvSpPr>
            <p:spPr>
              <a:xfrm>
                <a:off x="828094" y="863210"/>
                <a:ext cx="187705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n w="9525">
                      <a:noFill/>
                    </a:ln>
                  </a:rPr>
                  <a:t>chciałbym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mieć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więcej</a:t>
                </a:r>
                <a:r>
                  <a:rPr lang="en-US" sz="2000" b="1" dirty="0">
                    <a:ln w="9525">
                      <a:noFill/>
                    </a:ln>
                  </a:rPr>
                  <a:t> </a:t>
                </a:r>
                <a:r>
                  <a:rPr lang="en-US" sz="2000" b="1" dirty="0" err="1">
                    <a:ln w="9525">
                      <a:noFill/>
                    </a:ln>
                  </a:rPr>
                  <a:t>węży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FF574CA0-72F0-48F7-8F97-66CCF6ED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38449" y="1754251"/>
                <a:ext cx="170315" cy="170315"/>
              </a:xfrm>
              <a:prstGeom prst="rect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14AE92A8-2F87-4D20-BC47-51D8BE9E1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190685" y="1509744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71D6A7E-270F-474C-BFCA-A4D0D132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2505" y="1665126"/>
              <a:ext cx="526151" cy="526151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8FA2F08-36B9-47E7-B2DB-2F4FC2D91F36}"/>
              </a:ext>
            </a:extLst>
          </p:cNvPr>
          <p:cNvGrpSpPr/>
          <p:nvPr/>
        </p:nvGrpSpPr>
        <p:grpSpPr>
          <a:xfrm>
            <a:off x="7311249" y="1547655"/>
            <a:ext cx="2677164" cy="2628849"/>
            <a:chOff x="3482488" y="229131"/>
            <a:chExt cx="2670279" cy="26702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7DB6B13-A00E-46CD-88B5-13ED229B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4FA99F-C6D9-4610-9E19-28498659699B}"/>
                </a:ext>
              </a:extLst>
            </p:cNvPr>
            <p:cNvSpPr txBox="1"/>
            <p:nvPr/>
          </p:nvSpPr>
          <p:spPr>
            <a:xfrm>
              <a:off x="3975712" y="1057326"/>
              <a:ext cx="1756275" cy="6565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err="1"/>
                <a:t>Ży-Ży-Ży</a:t>
              </a:r>
              <a:endParaRPr lang="ru-UA" sz="36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3601C27-56F7-412C-85AF-3CFE405F3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2630" y="1522702"/>
            <a:ext cx="2670279" cy="26702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66E07DC-F66E-424D-9762-72B7854E38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66" y="-230770"/>
            <a:ext cx="3751569" cy="3751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9D4E6-191F-4777-9A3B-54DB4A0A039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4125" y1="62663" x2="16710" y2="58747"/>
                        <a14:backgroundMark x1="49086" y1="55352" x2="6005" y2="44125"/>
                        <a14:backgroundMark x1="40470" y1="56658" x2="61880" y2="60313"/>
                        <a14:backgroundMark x1="64230" y1="60313" x2="77285" y2="50914"/>
                        <a14:backgroundMark x1="66057" y1="61358" x2="55875" y2="60052"/>
                        <a14:backgroundMark x1="55091" y1="60836" x2="58486" y2="61880"/>
                        <a14:backgroundMark x1="19321" y1="53264" x2="14883" y2="50131"/>
                        <a14:backgroundMark x1="24543" y1="50131" x2="27676" y2="43081"/>
                        <a14:backgroundMark x1="36292" y1="51436" x2="48042" y2="46475"/>
                        <a14:backgroundMark x1="45170" y1="51958" x2="63446" y2="52742"/>
                        <a14:backgroundMark x1="64230" y1="51436" x2="51958" y2="40731"/>
                        <a14:backgroundMark x1="43864" y1="45170" x2="80418" y2="48303"/>
                        <a14:backgroundMark x1="79896" y1="49608" x2="86162" y2="50392"/>
                        <a14:backgroundMark x1="54569" y1="48825" x2="21932" y2="42037"/>
                        <a14:backgroundMark x1="21932" y1="42037" x2="21932" y2="42037"/>
                        <a14:backgroundMark x1="16188" y1="53786" x2="13316" y2="52742"/>
                        <a14:backgroundMark x1="83812" y1="49347" x2="91645" y2="48042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747015" y="5526999"/>
            <a:ext cx="2334970" cy="1167485"/>
          </a:xfrm>
          <a:prstGeom prst="rect">
            <a:avLst/>
          </a:prstGeom>
        </p:spPr>
      </p:pic>
      <p:pic>
        <p:nvPicPr>
          <p:cNvPr id="84" name="подарок Рисунок 21">
            <a:extLst>
              <a:ext uri="{FF2B5EF4-FFF2-40B4-BE49-F238E27FC236}">
                <a16:creationId xmlns:a16="http://schemas.microsoft.com/office/drawing/2014/main" id="{E41D0E1F-A386-4D29-8726-DE3C9C87651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5291" y="5936433"/>
            <a:ext cx="700805" cy="7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5267 0.6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3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13 0.6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30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6563 0.4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10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1474 0.588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94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154 0.08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6914 0.077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38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4336 0.404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020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82C46A-B0B8-4C4C-B88D-8F5C3B785A6E}"/>
</file>

<file path=customXml/itemProps2.xml><?xml version="1.0" encoding="utf-8"?>
<ds:datastoreItem xmlns:ds="http://schemas.openxmlformats.org/officeDocument/2006/customXml" ds:itemID="{4DD93526-7D5F-47BE-8433-F497DC3DFA03}"/>
</file>

<file path=customXml/itemProps3.xml><?xml version="1.0" encoding="utf-8"?>
<ds:datastoreItem xmlns:ds="http://schemas.openxmlformats.org/officeDocument/2006/customXml" ds:itemID="{C4962BC7-74CC-499F-96DC-D87ABF57C003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31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22</cp:revision>
  <dcterms:created xsi:type="dcterms:W3CDTF">2024-08-21T21:58:24Z</dcterms:created>
  <dcterms:modified xsi:type="dcterms:W3CDTF">2025-06-17T10:37:36Z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