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текст"/>
          <p:cNvSpPr txBox="1"/>
          <p:nvPr/>
        </p:nvSpPr>
        <p:spPr>
          <a:xfrm>
            <a:off x="5241068" y="5230551"/>
            <a:ext cx="67924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41</cp:revision>
  <dcterms:created xsi:type="dcterms:W3CDTF">2024-02-20T18:40:00Z</dcterms:created>
  <dcterms:modified xsi:type="dcterms:W3CDTF">2024-10-25T18:12:15Z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E7286EAA088A4ADAAF5A0C508A4D7C24_12</vt:lpwstr>
  </property>
  <property fmtid="{D5CDD505-2E9C-101B-9397-08002B2CF9AE}" pid="3" name="KSOProductBuildVer">
    <vt:lpwstr>1033-12.2.0.17153</vt:lpwstr>
  </property>
</Properties>
</file>