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244" y="4506248"/>
            <a:ext cx="1960687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цветок, рисунок, лепесток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0783B5-7C92-0519-1345-3BEA4FDF6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75" y="4163490"/>
            <a:ext cx="1564785" cy="15647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BBB60-4B99-00CD-162E-176093C29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09" y="5162947"/>
            <a:ext cx="1344300" cy="134430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69AFA1-8B5F-BE98-B87D-E58D77EA0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16" y="3448928"/>
            <a:ext cx="1791174" cy="181787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лепесток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E13F1B-A0AD-283C-9AA7-08EA66AAA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3" y="4945882"/>
            <a:ext cx="1451918" cy="145191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цветок, растение, лепесток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658D2E-67EE-3D9B-3A5D-1F5B7D5B8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99" y="665859"/>
            <a:ext cx="1564785" cy="156478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цветок, растение, лепесток, георг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5A5639-22F2-1553-0624-B6C5769E7B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59" y="854266"/>
            <a:ext cx="1376378" cy="137637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лепесток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DF253E-6000-F7BE-B78A-D005446C34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81" y="787474"/>
            <a:ext cx="1564785" cy="156478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543736" y="311378"/>
            <a:ext cx="2230049" cy="2230049"/>
            <a:chOff x="2560321" y="290656"/>
            <a:chExt cx="2230049" cy="223004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0321" y="290656"/>
              <a:ext cx="2230049" cy="2230049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72780" y="352822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698588" y="4482020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4441" y="4526464"/>
              <a:ext cx="1887546" cy="188754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58013" y="2417422"/>
            <a:ext cx="2124360" cy="2064601"/>
            <a:chOff x="4674598" y="2396700"/>
            <a:chExt cx="2124360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4598" y="2415639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4804" y="4482021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959" y="4517891"/>
              <a:ext cx="1949387" cy="1949387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2372" y="2417420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9454" y="2504289"/>
              <a:ext cx="1879377" cy="18793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698589" y="352823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9145" y="436922"/>
              <a:ext cx="1894615" cy="1894615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4802" y="2417423"/>
            <a:ext cx="2114430" cy="2094583"/>
            <a:chOff x="2631387" y="2396701"/>
            <a:chExt cx="2114430" cy="2094583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7716" y="2405270"/>
              <a:ext cx="2088101" cy="208601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486896" y="4338483"/>
            <a:ext cx="2209892" cy="2209892"/>
            <a:chOff x="503481" y="4317761"/>
            <a:chExt cx="2209892" cy="220989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481" y="4317761"/>
              <a:ext cx="2209892" cy="220989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27950" y="2400360"/>
            <a:ext cx="2086852" cy="2081664"/>
            <a:chOff x="544535" y="2379638"/>
            <a:chExt cx="2086852" cy="208166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35" y="2379638"/>
              <a:ext cx="2064601" cy="20646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1018" y="352824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23" y="1450569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E4CC18-EDEF-4345-95A4-C8487E312730}"/>
</file>

<file path=customXml/itemProps2.xml><?xml version="1.0" encoding="utf-8"?>
<ds:datastoreItem xmlns:ds="http://schemas.openxmlformats.org/officeDocument/2006/customXml" ds:itemID="{76BA6AFF-4A62-4490-9407-B96073AA8F78}"/>
</file>

<file path=customXml/itemProps3.xml><?xml version="1.0" encoding="utf-8"?>
<ds:datastoreItem xmlns:ds="http://schemas.openxmlformats.org/officeDocument/2006/customXml" ds:itemID="{4C27B33C-1531-436C-B887-7A5ABFAC3880}"/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2025-02-24T13:52:11Z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