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E4FC"/>
    <a:srgbClr val="6834FC"/>
    <a:srgbClr val="BB7F75"/>
    <a:srgbClr val="F63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003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4384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299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675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1471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8310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106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408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767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4226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0791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796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44" y="-50460"/>
            <a:ext cx="12366594" cy="69307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890" y="4726253"/>
            <a:ext cx="1575787" cy="15757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24" y="1097996"/>
            <a:ext cx="1094927" cy="109492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85" y="4676445"/>
            <a:ext cx="1513643" cy="151364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436" y="3024827"/>
            <a:ext cx="1220300" cy="12203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5279">
            <a:off x="6140025" y="4956508"/>
            <a:ext cx="1482571" cy="14825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550" y="1002990"/>
            <a:ext cx="1064581" cy="109121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745" y="850591"/>
            <a:ext cx="1396014" cy="139601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73" y="2868924"/>
            <a:ext cx="1131520" cy="113152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177" y="3043991"/>
            <a:ext cx="1397582" cy="106081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51" y="3918141"/>
            <a:ext cx="2635976" cy="263597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061" y="911052"/>
            <a:ext cx="1817214" cy="191731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5" y="5671840"/>
            <a:ext cx="1217014" cy="1186160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3396020" y="465054"/>
            <a:ext cx="1955527" cy="1955527"/>
            <a:chOff x="2016737" y="3716313"/>
            <a:chExt cx="1955527" cy="1955527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737" y="3716313"/>
              <a:ext cx="1955527" cy="1955527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2235660" y="4463329"/>
              <a:ext cx="1499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РЕ-РЕ-РЕ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1173302" y="519003"/>
            <a:ext cx="1955527" cy="1955527"/>
            <a:chOff x="2016737" y="3716313"/>
            <a:chExt cx="1955527" cy="1955527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737" y="3716313"/>
              <a:ext cx="1955527" cy="1955527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2235660" y="4463329"/>
              <a:ext cx="1499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РЁ-РЁ-РЁ</a:t>
              </a: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5887449" y="4485248"/>
            <a:ext cx="1987721" cy="1937661"/>
            <a:chOff x="1987267" y="3713998"/>
            <a:chExt cx="1955527" cy="1955527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267" y="3713998"/>
              <a:ext cx="1955527" cy="1955527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2213061" y="4479505"/>
              <a:ext cx="1503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РЯ-РЯ-РЯ</a:t>
              </a: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3421707" y="2420581"/>
            <a:ext cx="2096146" cy="2006308"/>
            <a:chOff x="1987267" y="3713999"/>
            <a:chExt cx="1955527" cy="1955527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267" y="3713999"/>
              <a:ext cx="1955527" cy="1955527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2264670" y="4460929"/>
              <a:ext cx="1503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РЯ-РЯ-РЯ</a:t>
              </a: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1163480" y="2437474"/>
            <a:ext cx="2012354" cy="1925327"/>
            <a:chOff x="1987267" y="3713998"/>
            <a:chExt cx="1955527" cy="1955527"/>
          </a:xfrm>
        </p:grpSpPr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267" y="3713998"/>
              <a:ext cx="1955527" cy="1955527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2234907" y="4459696"/>
              <a:ext cx="1503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РЯ-РЯ-РЯ</a:t>
              </a: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1188230" y="4520970"/>
            <a:ext cx="2127870" cy="1986352"/>
            <a:chOff x="2016737" y="3716313"/>
            <a:chExt cx="1955527" cy="1955527"/>
          </a:xfrm>
        </p:grpSpPr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737" y="3716313"/>
              <a:ext cx="1955527" cy="1955527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2293923" y="4463244"/>
              <a:ext cx="1499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РЕ-РЕ-РЕ</a:t>
              </a: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3492016" y="4476314"/>
            <a:ext cx="1955527" cy="1955527"/>
            <a:chOff x="2016737" y="3716313"/>
            <a:chExt cx="1955527" cy="1955527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737" y="3716313"/>
              <a:ext cx="1955527" cy="1955527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2235660" y="4463329"/>
              <a:ext cx="1499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РЕ-РЕ-РЕ</a:t>
              </a: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5926021" y="2441598"/>
            <a:ext cx="1959921" cy="1946612"/>
            <a:chOff x="2016737" y="3716313"/>
            <a:chExt cx="1955527" cy="1955527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737" y="3716313"/>
              <a:ext cx="1955527" cy="1955527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2235660" y="4463329"/>
              <a:ext cx="1499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РЕ-РЕ-РЕ</a:t>
              </a: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5712532" y="481046"/>
            <a:ext cx="2066139" cy="1912033"/>
            <a:chOff x="2016737" y="3716313"/>
            <a:chExt cx="1955527" cy="1955527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737" y="3716313"/>
              <a:ext cx="1955527" cy="1955527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2252611" y="4463618"/>
              <a:ext cx="1483778" cy="454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РИ-РИ-РИ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822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A38C28-D665-4F6A-B971-DCDA5E495319}"/>
</file>

<file path=customXml/itemProps2.xml><?xml version="1.0" encoding="utf-8"?>
<ds:datastoreItem xmlns:ds="http://schemas.openxmlformats.org/officeDocument/2006/customXml" ds:itemID="{779E8A37-CB9E-4C00-AF20-FCC536D6EA25}"/>
</file>

<file path=customXml/itemProps3.xml><?xml version="1.0" encoding="utf-8"?>
<ds:datastoreItem xmlns:ds="http://schemas.openxmlformats.org/officeDocument/2006/customXml" ds:itemID="{AEBC680B-DA1C-422B-9894-90D733C51A09}"/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9</Words>
  <Application>Microsoft Macintosh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Марианна Сита</cp:lastModifiedBy>
  <cp:revision>20</cp:revision>
  <dcterms:created xsi:type="dcterms:W3CDTF">2024-12-28T07:45:59Z</dcterms:created>
  <dcterms:modified xsi:type="dcterms:W3CDTF">2025-01-05T01:28:11Z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