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19.png"/><Relationship Id="rId21" Type="http://schemas.openxmlformats.org/officeDocument/2006/relationships/tags" Target="../tags/tag1.xml"/><Relationship Id="rId20" Type="http://schemas.openxmlformats.org/officeDocument/2006/relationships/image" Target="../media/image18.png"/><Relationship Id="rId2" Type="http://schemas.openxmlformats.org/officeDocument/2006/relationships/image" Target="../media/image2.png"/><Relationship Id="rId19" Type="http://schemas.microsoft.com/office/2007/relationships/media" Target="../media/media1.mp3"/><Relationship Id="rId18" Type="http://schemas.openxmlformats.org/officeDocument/2006/relationships/audio" Target="../media/media1.mp3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620" y="2228850"/>
            <a:ext cx="3372485" cy="337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899D7DD-63CC-43F5-9BE1-5EC9D46D9007}"/>
</file>

<file path=customXml/itemProps2.xml><?xml version="1.0" encoding="utf-8"?>
<ds:datastoreItem xmlns:ds="http://schemas.openxmlformats.org/officeDocument/2006/customXml" ds:itemID="{708D10B2-9371-4629-96E9-015DB7E4C01A}"/>
</file>

<file path=customXml/itemProps3.xml><?xml version="1.0" encoding="utf-8"?>
<ds:datastoreItem xmlns:ds="http://schemas.openxmlformats.org/officeDocument/2006/customXml" ds:itemID="{786F82AC-4480-48EA-98A2-82645FF412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