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597"/>
    <a:srgbClr val="FF5B5B"/>
    <a:srgbClr val="92D050"/>
    <a:srgbClr val="FFD966"/>
    <a:srgbClr val="9FF5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15" y="1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7BC72D-CEBB-4E3D-90D3-AD87D6815B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55207B3-04D4-47DB-8DF0-6666EA3476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4780BE-ABE8-4DCB-BBDC-B0225FBDA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6D31-860F-4E4D-B288-083A63D0B507}" type="datetimeFigureOut">
              <a:rPr lang="ru-KZ" smtClean="0"/>
              <a:t>13.08.2024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53DB78-F64E-473F-85B5-313BAAC05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5D9E2D-9AF7-4FCF-9DD8-54999B56F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06AD7-1BD8-4FBA-AE52-0D7C4EBCBA9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04122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38862D-437D-4A8C-92E1-A7193CE5E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DE6CDF2-0DB8-4AD8-86EB-EE657B925C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50B22F-9FCE-4D38-86D2-1C982A76D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6D31-860F-4E4D-B288-083A63D0B507}" type="datetimeFigureOut">
              <a:rPr lang="ru-KZ" smtClean="0"/>
              <a:t>13.08.2024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EE838B-31D0-45C2-A681-3A2CD7C49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316A3F-9CB7-4D4E-ABFB-8387027D2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06AD7-1BD8-4FBA-AE52-0D7C4EBCBA9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52935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5715279-7E6E-4E51-A6ED-5509F4330A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B0EFA3F-AD98-419A-8298-0BE637479F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D27A4D-EEAA-417D-B3AD-EF175AF33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6D31-860F-4E4D-B288-083A63D0B507}" type="datetimeFigureOut">
              <a:rPr lang="ru-KZ" smtClean="0"/>
              <a:t>13.08.2024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33571D-A8AF-4225-AF28-78A1451FF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1E331C-1A34-4D1B-8293-4A94E0E73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06AD7-1BD8-4FBA-AE52-0D7C4EBCBA9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85068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C9768-0067-4EFB-A339-3E4E84E62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CDA319-491F-43DE-8609-FE9A287D7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C301D4-B29E-4260-BDBE-E8981E602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6D31-860F-4E4D-B288-083A63D0B507}" type="datetimeFigureOut">
              <a:rPr lang="ru-KZ" smtClean="0"/>
              <a:t>13.08.2024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85B16F-B754-4B28-BBF0-151135D57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7AE920-5409-47FB-A17E-38ECB4382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06AD7-1BD8-4FBA-AE52-0D7C4EBCBA9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53769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CE95C9-A5DA-493B-A347-BF5962873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4E42BF-41A0-4846-8DC7-863BE125B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D17171-2E00-44ED-AEAB-A2DD5A05F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6D31-860F-4E4D-B288-083A63D0B507}" type="datetimeFigureOut">
              <a:rPr lang="ru-KZ" smtClean="0"/>
              <a:t>13.08.2024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31DF66-8FAD-4AE4-A61A-9DFED2A13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977BBF-D167-46CC-9537-6E18A1AE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06AD7-1BD8-4FBA-AE52-0D7C4EBCBA9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00586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E071DF-4242-44C1-9332-6407CF6D3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5EFA9C-2FA3-4ACC-AFEC-885E6DE3DD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836348-09A1-4CC7-97CF-6979C5AB4D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9CE27C-0D0F-461B-9963-6D3605281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6D31-860F-4E4D-B288-083A63D0B507}" type="datetimeFigureOut">
              <a:rPr lang="ru-KZ" smtClean="0"/>
              <a:t>13.08.2024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CB4E810-8D4D-4973-A3F9-F62465BA0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B3D6DC-FF2B-45C7-BD98-2E05DAC10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06AD7-1BD8-4FBA-AE52-0D7C4EBCBA9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44373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28229D-42BE-4CD6-88A8-66F66A442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EC7249-5839-4ED3-8FB1-5691D3030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2C88D4-93D7-4EEA-98B8-1EED05A0B9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EE57C11-9DB8-4888-952C-A33C85D835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752D158-7BEF-4FF3-94EC-2907415B91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07EBABA-D2F8-4128-8E57-9519CB1F2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6D31-860F-4E4D-B288-083A63D0B507}" type="datetimeFigureOut">
              <a:rPr lang="ru-KZ" smtClean="0"/>
              <a:t>13.08.2024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AE7ED8F-201E-45E8-BABA-D552C385B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8ADAD40-03DF-4DFE-A68B-41E79B023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06AD7-1BD8-4FBA-AE52-0D7C4EBCBA9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6922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3A5F03-8A23-46A9-BF23-B6E1E897D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EB8F0AF-E3D5-4AFA-8B39-E6B4BB9A8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6D31-860F-4E4D-B288-083A63D0B507}" type="datetimeFigureOut">
              <a:rPr lang="ru-KZ" smtClean="0"/>
              <a:t>13.08.2024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5EE33B8-8BCA-4D5D-8CC9-C1A4395A9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16D1E96-1A27-4223-B934-9986D3B0E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06AD7-1BD8-4FBA-AE52-0D7C4EBCBA9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49056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25FC1EB-E3B1-44A2-B8FF-68491B7E7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6D31-860F-4E4D-B288-083A63D0B507}" type="datetimeFigureOut">
              <a:rPr lang="ru-KZ" smtClean="0"/>
              <a:t>13.08.2024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E0434B9-FC45-4CE5-B423-35739EFB4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69DDD63-FB9A-43AF-ACEC-F57A99FDE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06AD7-1BD8-4FBA-AE52-0D7C4EBCBA9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78871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CFADD2-A6DB-4DFF-A48A-05E44F15E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88E59D-FD4A-4474-A125-9E58BCAB0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97F7937-CADA-42A0-A278-D753A06250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199A53-E793-4EB1-9ED4-59AD631BA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6D31-860F-4E4D-B288-083A63D0B507}" type="datetimeFigureOut">
              <a:rPr lang="ru-KZ" smtClean="0"/>
              <a:t>13.08.2024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52D2DA-F99A-45BE-A07C-9D28BB390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9EE003-DF63-456E-84CB-44C8E0A25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06AD7-1BD8-4FBA-AE52-0D7C4EBCBA9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2457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CA4869-3234-4B85-ACEA-C3BFABE2F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D3EC6D6-7233-4474-B996-1FA97EBA6C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30E2D7-06CA-4345-8B3D-09F478B1CA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92353D-4A33-43EC-B430-5AF1E6B86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6D31-860F-4E4D-B288-083A63D0B507}" type="datetimeFigureOut">
              <a:rPr lang="ru-KZ" smtClean="0"/>
              <a:t>13.08.2024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095490-D1C1-46F6-AB7C-06BE18C6B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B0711F-B356-401F-9D51-D1A91A4F6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06AD7-1BD8-4FBA-AE52-0D7C4EBCBA9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26520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E87645-3386-4DDC-A6DA-91D705CFB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8E65106-FA56-4292-AF72-84EA1150F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E0F88E-D20A-46E9-9275-AF908ACAF3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86D31-860F-4E4D-B288-083A63D0B507}" type="datetimeFigureOut">
              <a:rPr lang="ru-KZ" smtClean="0"/>
              <a:t>13.08.2024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BC126E-80E8-4E72-B58C-9A1F91E91B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F83D1B-41E4-44A7-B753-6531F74930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06AD7-1BD8-4FBA-AE52-0D7C4EBCBA9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965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Он">
            <a:extLst>
              <a:ext uri="{FF2B5EF4-FFF2-40B4-BE49-F238E27FC236}">
                <a16:creationId xmlns:a16="http://schemas.microsoft.com/office/drawing/2014/main" id="{F6A89B83-7EE6-4945-A85D-1018A6879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ПЕрсонаж">
            <a:extLst>
              <a:ext uri="{FF2B5EF4-FFF2-40B4-BE49-F238E27FC236}">
                <a16:creationId xmlns:a16="http://schemas.microsoft.com/office/drawing/2014/main" id="{883CF478-3514-4427-A50C-599A87AC30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250060" y="3387715"/>
            <a:ext cx="2751013" cy="2751013"/>
          </a:xfrm>
          <a:prstGeom prst="rect">
            <a:avLst/>
          </a:prstGeom>
        </p:spPr>
      </p:pic>
      <p:sp>
        <p:nvSpPr>
          <p:cNvPr id="11" name="Круг">
            <a:extLst>
              <a:ext uri="{FF2B5EF4-FFF2-40B4-BE49-F238E27FC236}">
                <a16:creationId xmlns:a16="http://schemas.microsoft.com/office/drawing/2014/main" id="{37CE7CEF-06CF-4BCC-8A09-B4CEBA45AAA7}"/>
              </a:ext>
            </a:extLst>
          </p:cNvPr>
          <p:cNvSpPr/>
          <p:nvPr/>
        </p:nvSpPr>
        <p:spPr>
          <a:xfrm>
            <a:off x="2198706" y="175656"/>
            <a:ext cx="7490691" cy="146779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extrusionH="82550" contourW="12700" prstMaterial="translucentPowder">
            <a:bevelT w="139700" h="13970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2" name="овал желтый">
            <a:extLst>
              <a:ext uri="{FF2B5EF4-FFF2-40B4-BE49-F238E27FC236}">
                <a16:creationId xmlns:a16="http://schemas.microsoft.com/office/drawing/2014/main" id="{694EA2E4-80D9-41BC-9299-416F6B6163C0}"/>
              </a:ext>
            </a:extLst>
          </p:cNvPr>
          <p:cNvSpPr/>
          <p:nvPr/>
        </p:nvSpPr>
        <p:spPr>
          <a:xfrm>
            <a:off x="5350787" y="453340"/>
            <a:ext cx="899012" cy="86748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3" name="Овал зеленый">
            <a:extLst>
              <a:ext uri="{FF2B5EF4-FFF2-40B4-BE49-F238E27FC236}">
                <a16:creationId xmlns:a16="http://schemas.microsoft.com/office/drawing/2014/main" id="{B81E4A24-8376-4945-8B56-270F495AD7A9}"/>
              </a:ext>
            </a:extLst>
          </p:cNvPr>
          <p:cNvSpPr/>
          <p:nvPr/>
        </p:nvSpPr>
        <p:spPr>
          <a:xfrm>
            <a:off x="6568659" y="478574"/>
            <a:ext cx="912248" cy="867483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4" name="Овал синий">
            <a:extLst>
              <a:ext uri="{FF2B5EF4-FFF2-40B4-BE49-F238E27FC236}">
                <a16:creationId xmlns:a16="http://schemas.microsoft.com/office/drawing/2014/main" id="{6CF15F7A-4EF6-4646-ACA6-4C656B304B3C}"/>
              </a:ext>
            </a:extLst>
          </p:cNvPr>
          <p:cNvSpPr/>
          <p:nvPr/>
        </p:nvSpPr>
        <p:spPr>
          <a:xfrm>
            <a:off x="7799771" y="453340"/>
            <a:ext cx="899012" cy="86748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5" name="Овал красный">
            <a:extLst>
              <a:ext uri="{FF2B5EF4-FFF2-40B4-BE49-F238E27FC236}">
                <a16:creationId xmlns:a16="http://schemas.microsoft.com/office/drawing/2014/main" id="{6CDAF5D4-17E5-4810-B516-17801ED3844A}"/>
              </a:ext>
            </a:extLst>
          </p:cNvPr>
          <p:cNvSpPr/>
          <p:nvPr/>
        </p:nvSpPr>
        <p:spPr>
          <a:xfrm>
            <a:off x="2973873" y="453340"/>
            <a:ext cx="899012" cy="867483"/>
          </a:xfrm>
          <a:prstGeom prst="ellipse">
            <a:avLst/>
          </a:prstGeom>
          <a:solidFill>
            <a:srgbClr val="FF5B5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16" name="Овал берюза">
            <a:extLst>
              <a:ext uri="{FF2B5EF4-FFF2-40B4-BE49-F238E27FC236}">
                <a16:creationId xmlns:a16="http://schemas.microsoft.com/office/drawing/2014/main" id="{51390A01-FB70-44C0-B693-31912CAD31C0}"/>
              </a:ext>
            </a:extLst>
          </p:cNvPr>
          <p:cNvSpPr/>
          <p:nvPr/>
        </p:nvSpPr>
        <p:spPr>
          <a:xfrm>
            <a:off x="4132915" y="458096"/>
            <a:ext cx="899012" cy="867483"/>
          </a:xfrm>
          <a:prstGeom prst="ellipse">
            <a:avLst/>
          </a:prstGeom>
          <a:solidFill>
            <a:srgbClr val="9FF5D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grpSp>
        <p:nvGrpSpPr>
          <p:cNvPr id="22" name="Са лиса">
            <a:extLst>
              <a:ext uri="{FF2B5EF4-FFF2-40B4-BE49-F238E27FC236}">
                <a16:creationId xmlns:a16="http://schemas.microsoft.com/office/drawing/2014/main" id="{9A16D138-1C81-4716-98D1-AC82303DA253}"/>
              </a:ext>
            </a:extLst>
          </p:cNvPr>
          <p:cNvGrpSpPr/>
          <p:nvPr/>
        </p:nvGrpSpPr>
        <p:grpSpPr>
          <a:xfrm>
            <a:off x="3333035" y="2055671"/>
            <a:ext cx="5317988" cy="3864169"/>
            <a:chOff x="2564839" y="1482745"/>
            <a:chExt cx="6665063" cy="386416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11B5AE90-E261-422C-839B-869FD7109C59}"/>
                </a:ext>
              </a:extLst>
            </p:cNvPr>
            <p:cNvSpPr/>
            <p:nvPr/>
          </p:nvSpPr>
          <p:spPr>
            <a:xfrm>
              <a:off x="2652460" y="1482745"/>
              <a:ext cx="6577442" cy="3864169"/>
            </a:xfrm>
            <a:prstGeom prst="ellipse">
              <a:avLst/>
            </a:prstGeom>
            <a:gradFill flip="none" rotWithShape="1">
              <a:gsLst>
                <a:gs pos="0">
                  <a:srgbClr val="9FF5DA">
                    <a:tint val="66000"/>
                    <a:satMod val="160000"/>
                  </a:srgbClr>
                </a:gs>
                <a:gs pos="50000">
                  <a:srgbClr val="9FF5DA">
                    <a:tint val="44500"/>
                    <a:satMod val="160000"/>
                  </a:srgbClr>
                </a:gs>
                <a:gs pos="100000">
                  <a:srgbClr val="9FF5DA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A43584DD-05E9-442F-894C-90996DF88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4839" y="2126109"/>
              <a:ext cx="2774071" cy="222777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B032AC6-16B2-4FAD-A11E-A217E2DAF893}"/>
                </a:ext>
              </a:extLst>
            </p:cNvPr>
            <p:cNvSpPr txBox="1"/>
            <p:nvPr/>
          </p:nvSpPr>
          <p:spPr>
            <a:xfrm>
              <a:off x="4710511" y="2814865"/>
              <a:ext cx="4387321" cy="95410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Курица с цыплятами спит.</a:t>
              </a:r>
              <a:endParaRPr lang="ru-KZ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Со-колесо">
            <a:extLst>
              <a:ext uri="{FF2B5EF4-FFF2-40B4-BE49-F238E27FC236}">
                <a16:creationId xmlns:a16="http://schemas.microsoft.com/office/drawing/2014/main" id="{F0D64CAF-CB92-42AD-888D-5C93C5EAF14E}"/>
              </a:ext>
            </a:extLst>
          </p:cNvPr>
          <p:cNvGrpSpPr/>
          <p:nvPr/>
        </p:nvGrpSpPr>
        <p:grpSpPr>
          <a:xfrm>
            <a:off x="3411658" y="2046076"/>
            <a:ext cx="5243902" cy="3864169"/>
            <a:chOff x="2652460" y="1482745"/>
            <a:chExt cx="6577442" cy="3864169"/>
          </a:xfrm>
          <a:solidFill>
            <a:srgbClr val="FFD966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7D34EA48-8902-4B70-9995-645F526A26D3}"/>
                </a:ext>
              </a:extLst>
            </p:cNvPr>
            <p:cNvSpPr/>
            <p:nvPr/>
          </p:nvSpPr>
          <p:spPr>
            <a:xfrm>
              <a:off x="2652460" y="1482745"/>
              <a:ext cx="6577442" cy="3864169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4F338B53-8F90-4140-996C-EEA649D87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38913" y="2109005"/>
              <a:ext cx="2494973" cy="222777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DF986B8-6142-4166-B200-5C52C50A4E6D}"/>
                </a:ext>
              </a:extLst>
            </p:cNvPr>
            <p:cNvSpPr txBox="1"/>
            <p:nvPr/>
          </p:nvSpPr>
          <p:spPr>
            <a:xfrm>
              <a:off x="5151797" y="2687679"/>
              <a:ext cx="3393122" cy="1384995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Цыплёнок высунул </a:t>
              </a:r>
            </a:p>
            <a:p>
              <a:pPr algn="ctr"/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носик.</a:t>
              </a:r>
              <a:endParaRPr lang="ru-KZ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су грибы">
            <a:extLst>
              <a:ext uri="{FF2B5EF4-FFF2-40B4-BE49-F238E27FC236}">
                <a16:creationId xmlns:a16="http://schemas.microsoft.com/office/drawing/2014/main" id="{95E410F4-6FFD-4549-A2D9-C521A6BE41B5}"/>
              </a:ext>
            </a:extLst>
          </p:cNvPr>
          <p:cNvGrpSpPr/>
          <p:nvPr/>
        </p:nvGrpSpPr>
        <p:grpSpPr>
          <a:xfrm>
            <a:off x="3466506" y="2036757"/>
            <a:ext cx="5200003" cy="3864169"/>
            <a:chOff x="2652460" y="1482745"/>
            <a:chExt cx="6577441" cy="3864169"/>
          </a:xfrm>
          <a:solidFill>
            <a:srgbClr val="92D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67408A51-2DFE-47A9-ACE1-0614B1F2665F}"/>
                </a:ext>
              </a:extLst>
            </p:cNvPr>
            <p:cNvSpPr/>
            <p:nvPr/>
          </p:nvSpPr>
          <p:spPr>
            <a:xfrm>
              <a:off x="2652460" y="1482745"/>
              <a:ext cx="6577441" cy="3864169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81FB8096-7F89-4B49-9266-1396FC6E5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1204" y="2088805"/>
              <a:ext cx="2846375" cy="228868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7432C16-B657-466C-9AB3-8653CE33A65A}"/>
                </a:ext>
              </a:extLst>
            </p:cNvPr>
            <p:cNvSpPr txBox="1"/>
            <p:nvPr/>
          </p:nvSpPr>
          <p:spPr>
            <a:xfrm>
              <a:off x="4839721" y="3085989"/>
              <a:ext cx="4050650" cy="954107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Гусеница ест лист.</a:t>
              </a:r>
              <a:endParaRPr lang="ru-KZ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СЫ-ЧАСЫ">
            <a:extLst>
              <a:ext uri="{FF2B5EF4-FFF2-40B4-BE49-F238E27FC236}">
                <a16:creationId xmlns:a16="http://schemas.microsoft.com/office/drawing/2014/main" id="{A96EA6C5-46F7-4C89-8D96-7F31B040C745}"/>
              </a:ext>
            </a:extLst>
          </p:cNvPr>
          <p:cNvGrpSpPr/>
          <p:nvPr/>
        </p:nvGrpSpPr>
        <p:grpSpPr>
          <a:xfrm>
            <a:off x="3491532" y="2051195"/>
            <a:ext cx="5204508" cy="3864169"/>
            <a:chOff x="2652460" y="1482745"/>
            <a:chExt cx="6577442" cy="3864169"/>
          </a:xfrm>
          <a:solidFill>
            <a:srgbClr val="FF5B5B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3A8953E9-A831-4537-93F3-25001EDEDA9D}"/>
                </a:ext>
              </a:extLst>
            </p:cNvPr>
            <p:cNvSpPr/>
            <p:nvPr/>
          </p:nvSpPr>
          <p:spPr>
            <a:xfrm>
              <a:off x="2652460" y="1482745"/>
              <a:ext cx="6577442" cy="3864169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2730E6D4-9D69-41B7-AE32-6C22C2D1A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76263" y="2332541"/>
              <a:ext cx="2693202" cy="196793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58C4440-6002-45D6-9344-1D8ADA12D503}"/>
                </a:ext>
              </a:extLst>
            </p:cNvPr>
            <p:cNvSpPr txBox="1"/>
            <p:nvPr/>
          </p:nvSpPr>
          <p:spPr>
            <a:xfrm>
              <a:off x="5352295" y="3007010"/>
              <a:ext cx="3092082" cy="954107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На цепи собака.</a:t>
              </a:r>
              <a:endParaRPr lang="ru-KZ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Ес-автобус">
            <a:extLst>
              <a:ext uri="{FF2B5EF4-FFF2-40B4-BE49-F238E27FC236}">
                <a16:creationId xmlns:a16="http://schemas.microsoft.com/office/drawing/2014/main" id="{E729F19E-F257-466F-AB6C-D83A9CB841F1}"/>
              </a:ext>
            </a:extLst>
          </p:cNvPr>
          <p:cNvGrpSpPr/>
          <p:nvPr/>
        </p:nvGrpSpPr>
        <p:grpSpPr>
          <a:xfrm>
            <a:off x="3480583" y="2036757"/>
            <a:ext cx="5162137" cy="3864169"/>
            <a:chOff x="2712923" y="1482551"/>
            <a:chExt cx="6577442" cy="3864169"/>
          </a:xfrm>
          <a:solidFill>
            <a:srgbClr val="FF5B5B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184F3FC2-CA7A-4CC6-9445-78BA114D5906}"/>
                </a:ext>
              </a:extLst>
            </p:cNvPr>
            <p:cNvSpPr/>
            <p:nvPr/>
          </p:nvSpPr>
          <p:spPr>
            <a:xfrm>
              <a:off x="2712923" y="1482551"/>
              <a:ext cx="6577442" cy="386416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78D01077-D2C9-4DB7-B87C-17AB7FB28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74862" y="2086100"/>
              <a:ext cx="2976940" cy="228769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A98BDC5-81B0-438A-97E1-DA3C88BF7688}"/>
                </a:ext>
              </a:extLst>
            </p:cNvPr>
            <p:cNvSpPr txBox="1"/>
            <p:nvPr/>
          </p:nvSpPr>
          <p:spPr>
            <a:xfrm>
              <a:off x="4977867" y="2962488"/>
              <a:ext cx="4210451" cy="95410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Птица пьёт </a:t>
              </a:r>
            </a:p>
            <a:p>
              <a:pPr algn="ctr"/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водицу.</a:t>
              </a:r>
              <a:endParaRPr lang="ru-KZ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5" name="Банка">
            <a:extLst>
              <a:ext uri="{FF2B5EF4-FFF2-40B4-BE49-F238E27FC236}">
                <a16:creationId xmlns:a16="http://schemas.microsoft.com/office/drawing/2014/main" id="{3B13D436-1967-4548-A68F-33B439A6B9F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5" t="11731" r="14364" b="8767"/>
          <a:stretch/>
        </p:blipFill>
        <p:spPr>
          <a:xfrm>
            <a:off x="-261529" y="2771533"/>
            <a:ext cx="3600000" cy="3600000"/>
          </a:xfrm>
          <a:prstGeom prst="rect">
            <a:avLst/>
          </a:prstGeom>
          <a:noFill/>
          <a:effectLst>
            <a:softEdge rad="38100"/>
          </a:effectLst>
        </p:spPr>
      </p:pic>
      <p:pic>
        <p:nvPicPr>
          <p:cNvPr id="45" name="бело-голубой в банке">
            <a:extLst>
              <a:ext uri="{FF2B5EF4-FFF2-40B4-BE49-F238E27FC236}">
                <a16:creationId xmlns:a16="http://schemas.microsoft.com/office/drawing/2014/main" id="{3D447DC1-C37A-4301-97DD-5DE2E4DCE2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93" y="4947944"/>
            <a:ext cx="1237287" cy="1204115"/>
          </a:xfrm>
          <a:prstGeom prst="rect">
            <a:avLst/>
          </a:prstGeom>
        </p:spPr>
      </p:pic>
      <p:pic>
        <p:nvPicPr>
          <p:cNvPr id="47" name="желтый в банке">
            <a:extLst>
              <a:ext uri="{FF2B5EF4-FFF2-40B4-BE49-F238E27FC236}">
                <a16:creationId xmlns:a16="http://schemas.microsoft.com/office/drawing/2014/main" id="{817C8941-A67A-4971-B9CB-2562400289E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4553">
            <a:off x="1626307" y="3427868"/>
            <a:ext cx="1273555" cy="1329069"/>
          </a:xfrm>
          <a:prstGeom prst="rect">
            <a:avLst/>
          </a:prstGeom>
        </p:spPr>
      </p:pic>
      <p:pic>
        <p:nvPicPr>
          <p:cNvPr id="49" name="зеленый в банке">
            <a:extLst>
              <a:ext uri="{FF2B5EF4-FFF2-40B4-BE49-F238E27FC236}">
                <a16:creationId xmlns:a16="http://schemas.microsoft.com/office/drawing/2014/main" id="{314E50D3-93F7-44F5-A3BC-A8DE58DD5D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9581">
            <a:off x="530685" y="3341887"/>
            <a:ext cx="1393361" cy="1285376"/>
          </a:xfrm>
          <a:prstGeom prst="rect">
            <a:avLst/>
          </a:prstGeom>
        </p:spPr>
      </p:pic>
      <p:pic>
        <p:nvPicPr>
          <p:cNvPr id="51" name="с желтой челкой в банке">
            <a:extLst>
              <a:ext uri="{FF2B5EF4-FFF2-40B4-BE49-F238E27FC236}">
                <a16:creationId xmlns:a16="http://schemas.microsoft.com/office/drawing/2014/main" id="{20D1D181-C87D-4868-8590-6590D09921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5148">
            <a:off x="1050814" y="4224082"/>
            <a:ext cx="1118731" cy="1079279"/>
          </a:xfrm>
          <a:prstGeom prst="rect">
            <a:avLst/>
          </a:prstGeom>
        </p:spPr>
      </p:pic>
      <p:pic>
        <p:nvPicPr>
          <p:cNvPr id="53" name="красный монстр в банке">
            <a:extLst>
              <a:ext uri="{FF2B5EF4-FFF2-40B4-BE49-F238E27FC236}">
                <a16:creationId xmlns:a16="http://schemas.microsoft.com/office/drawing/2014/main" id="{226A5B85-5461-42EA-B55A-186196A479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159" y="4829419"/>
            <a:ext cx="1349873" cy="1281177"/>
          </a:xfrm>
          <a:prstGeom prst="rect">
            <a:avLst/>
          </a:prstGeom>
        </p:spPr>
      </p:pic>
      <p:pic>
        <p:nvPicPr>
          <p:cNvPr id="37" name="Google Shape;84;p1">
            <a:extLst>
              <a:ext uri="{FF2B5EF4-FFF2-40B4-BE49-F238E27FC236}">
                <a16:creationId xmlns:a16="http://schemas.microsoft.com/office/drawing/2014/main" id="{E341C533-6EBA-4499-876E-C58C3F055874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1194475" y="-23151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BE7EDA-1DA9-4208-8A88-8651E863915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446" y="1022769"/>
            <a:ext cx="1983598" cy="2046613"/>
          </a:xfrm>
          <a:prstGeom prst="rect">
            <a:avLst/>
          </a:prstGeom>
        </p:spPr>
      </p:pic>
      <p:pic>
        <p:nvPicPr>
          <p:cNvPr id="5" name="подарок">
            <a:extLst>
              <a:ext uri="{FF2B5EF4-FFF2-40B4-BE49-F238E27FC236}">
                <a16:creationId xmlns:a16="http://schemas.microsoft.com/office/drawing/2014/main" id="{43793A08-A75D-4FB1-9305-F2C10EA19EA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4" y="1259144"/>
            <a:ext cx="1164521" cy="116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53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21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2024-05-15T06:05:02Z</dcterms:created>
  <dcterms:modified xsi:type="dcterms:W3CDTF">2024-08-13T09:05:33Z</dcterms:modified>
</cp:coreProperties>
</file>