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368F4B-A763-415C-BA4C-C8D384219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" y="2463901"/>
            <a:ext cx="3429000" cy="3429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