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microsoft.com/office/2007/relationships/hdphoto" Target="../media/image14.wdp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GIF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5" y="3032125"/>
            <a:ext cx="3514725" cy="3514725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