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78" y="-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пт 09.08.24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44"/>
            <a:ext cx="12302836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44916" y="4370109"/>
            <a:ext cx="1427245" cy="1386448"/>
            <a:chOff x="496559" y="4372115"/>
            <a:chExt cx="1427245" cy="138644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02" y="4372115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88528" y="4423959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534" y="1891155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3028183" y="1762879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110" y="17749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54656" y="387446"/>
            <a:ext cx="1426588" cy="1398394"/>
            <a:chOff x="3596555" y="402081"/>
            <a:chExt cx="1426588" cy="139839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72" y="505187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84525" y="377865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348" y="658676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110" y="3343284"/>
              <a:ext cx="1219872" cy="914904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149" y="487788"/>
              <a:ext cx="1082775" cy="1098914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5931668" y="1762526"/>
            <a:ext cx="1426588" cy="1359526"/>
            <a:chOff x="5201245" y="4536709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01245" y="4536709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957" y="4661918"/>
              <a:ext cx="1116013" cy="1116013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8992346" y="3050012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825" y="3176080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03546" y="175922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49" y="4584335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05966" y="1744263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953" y="4627652"/>
              <a:ext cx="1068826" cy="106882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436" y="479425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67014" y="4386684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03546" y="307299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061" y="3249766"/>
              <a:ext cx="1231752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093254" y="4427352"/>
            <a:ext cx="1426588" cy="1359526"/>
            <a:chOff x="5199375" y="1835820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556" y="1889019"/>
              <a:ext cx="1287293" cy="1287293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469" y="4683413"/>
              <a:ext cx="1049172" cy="1063038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92346" y="1729416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304" y="4633832"/>
              <a:ext cx="1179393" cy="1179393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058" y="51477"/>
            <a:ext cx="978469" cy="909805"/>
          </a:xfrm>
          <a:prstGeom prst="rect">
            <a:avLst/>
          </a:prstGeom>
        </p:spPr>
      </p:pic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161" y="4553776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14" y="3210846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562692" y="3061235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882" y="4584230"/>
              <a:ext cx="1099922" cy="1099922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звезда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4" y="479032"/>
            <a:ext cx="4487172" cy="4487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" y="3752760"/>
            <a:ext cx="2792241" cy="2792241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6" y="-38267"/>
            <a:ext cx="1262357" cy="1278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2024-04-15T06:23:27Z</dcterms:created>
  <dcterms:modified xsi:type="dcterms:W3CDTF">2024-08-09T18:14:59Z</dcterms:modified>
</cp:coreProperties>
</file>