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36C9-6909-4843-99D3-B18B02486ABB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" y="0"/>
            <a:ext cx="12188617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19818" y="232228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721157" y="99400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361271" y="362635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803957" y="2300404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186171" y="4071147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907328" y="423058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328507" y="3773492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8772532" y="3181981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662209" y="2002749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9662209" y="54049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268" y="294431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ZA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7" y="161803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ZO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73721" y="94829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ZU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95530" y="2828038"/>
            <a:ext cx="105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ZY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8703" y="4705720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ZE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47452" y="4822095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ZA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40957" y="435177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ZO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80286" y="3773492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ZU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51388" y="2557792"/>
            <a:ext cx="92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ZY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79502" y="1105488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ZE</a:t>
            </a:r>
            <a:endParaRPr lang="ru-RU" sz="4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51" y="4540751"/>
            <a:ext cx="2005901" cy="19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0586 -0.31273 " pathEditMode="fixed" rAng="0" ptsTypes="AA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31273 L 0.06732 -0.49699 " pathEditMode="fixed" rAng="0" ptsTypes="AA">
                                      <p:cBhvr>
                                        <p:cTn id="1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49699 L 0.20964 -0.58449 " pathEditMode="fixed" rAng="0" ptsTypes="AA">
                                      <p:cBhvr>
                                        <p:cTn id="2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4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64 -0.58449 L 0.25013 -0.33194 " pathEditMode="fixed" rAng="0" ptsTypes="AA">
                                      <p:cBhvr>
                                        <p:cTn id="3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126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-0.33194 L 0.28386 -0.03958 " pathEditMode="fixed" rAng="0" ptsTypes="AA">
                                      <p:cBhvr>
                                        <p:cTn id="5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46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86 -0.03958 L 0.42552 -0.02361 " pathEditMode="fixed" rAng="0" ptsTypes="AA">
                                      <p:cBhvr>
                                        <p:cTn id="6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7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2 -0.02361 L 0.54727 -0.07523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259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7 -0.07523 L 0.66615 -0.1784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516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5 -0.17847 L 0.72552 -0.33194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76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552 -0.33194 L 0.72774 -0.56041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7526 0.2379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A4B1EBDC-E53F-4E2E-AC1B-A6FB16C81A24}"/>
</file>

<file path=customXml/itemProps2.xml><?xml version="1.0" encoding="utf-8"?>
<ds:datastoreItem xmlns:ds="http://schemas.openxmlformats.org/officeDocument/2006/customXml" ds:itemID="{B94CFFDD-6252-4456-A3B2-20D7F197E9EE}"/>
</file>

<file path=customXml/itemProps3.xml><?xml version="1.0" encoding="utf-8"?>
<ds:datastoreItem xmlns:ds="http://schemas.openxmlformats.org/officeDocument/2006/customXml" ds:itemID="{98CA6017-2B25-4D89-A12C-119ED4FDA5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2024-04-15T11:51:00Z</dcterms:created>
  <dcterms:modified xsi:type="dcterms:W3CDTF">2025-06-13T09:55:36Z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AD7ED41EEC234F53827A20455B413793_12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