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FE1D9-87BF-4294-A524-5C345847EBB3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C5C1E-0C4D-42E2-8298-33A64E11A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387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C5C1E-0C4D-42E2-8298-33A64E11AB6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04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0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07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14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69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27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73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2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92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60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E611-05A3-4293-BE9D-9D600208295C}" type="datetimeFigureOut">
              <a:rPr lang="ru-RU" smtClean="0"/>
              <a:t>12.12.2024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C21A-E12C-4154-9892-A2E7E54CD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95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4" y="-97574"/>
            <a:ext cx="12222214" cy="6955574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7807113" y="3593369"/>
            <a:ext cx="3980567" cy="3154497"/>
            <a:chOff x="6827186" y="2615227"/>
            <a:chExt cx="3980567" cy="3154497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8128665" y="4930026"/>
              <a:ext cx="1274283" cy="839698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6827186" y="2615227"/>
              <a:ext cx="3980567" cy="3135223"/>
              <a:chOff x="5170658" y="3832549"/>
              <a:chExt cx="3771852" cy="2895600"/>
            </a:xfrm>
          </p:grpSpPr>
          <p:sp>
            <p:nvSpPr>
              <p:cNvPr id="12" name="Овал 11"/>
              <p:cNvSpPr/>
              <p:nvPr/>
            </p:nvSpPr>
            <p:spPr>
              <a:xfrm>
                <a:off x="5170658" y="3832549"/>
                <a:ext cx="3771852" cy="2895600"/>
              </a:xfrm>
              <a:prstGeom prst="ellipse">
                <a:avLst/>
              </a:prstGeom>
              <a:solidFill>
                <a:schemeClr val="bg1">
                  <a:alpha val="8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288"/>
              <a:stretch/>
            </p:blipFill>
            <p:spPr>
              <a:xfrm>
                <a:off x="5676779" y="3851118"/>
                <a:ext cx="2759609" cy="2592414"/>
              </a:xfrm>
              <a:prstGeom prst="rect">
                <a:avLst/>
              </a:prstGeom>
            </p:spPr>
          </p:pic>
        </p:grp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14" y="-70600"/>
            <a:ext cx="1033847" cy="1046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45" y="4194044"/>
            <a:ext cx="2679088" cy="2679088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727505" y="268206"/>
            <a:ext cx="2867891" cy="2791656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/>
          <p:cNvGrpSpPr/>
          <p:nvPr/>
        </p:nvGrpSpPr>
        <p:grpSpPr>
          <a:xfrm>
            <a:off x="315432" y="3615443"/>
            <a:ext cx="4012623" cy="3135222"/>
            <a:chOff x="1427018" y="1579418"/>
            <a:chExt cx="3976255" cy="2850501"/>
          </a:xfrm>
        </p:grpSpPr>
        <p:sp>
          <p:nvSpPr>
            <p:cNvPr id="10" name="Овал 9"/>
            <p:cNvSpPr/>
            <p:nvPr/>
          </p:nvSpPr>
          <p:spPr>
            <a:xfrm>
              <a:off x="1427018" y="1579418"/>
              <a:ext cx="3976255" cy="2850501"/>
            </a:xfrm>
            <a:prstGeom prst="ellipse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42" b="15098"/>
            <a:stretch/>
          </p:blipFill>
          <p:spPr>
            <a:xfrm>
              <a:off x="1654356" y="2372103"/>
              <a:ext cx="3399419" cy="2055271"/>
            </a:xfrm>
            <a:prstGeom prst="rect">
              <a:avLst/>
            </a:prstGeom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66" y="760004"/>
            <a:ext cx="1549780" cy="1631574"/>
          </a:xfrm>
          <a:prstGeom prst="rect">
            <a:avLst/>
          </a:prstGeom>
          <a:effectLst>
            <a:glow rad="330200">
              <a:schemeClr val="bg1"/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13" y="1036874"/>
            <a:ext cx="1537693" cy="1533683"/>
          </a:xfrm>
          <a:prstGeom prst="rect">
            <a:avLst/>
          </a:prstGeom>
          <a:effectLst>
            <a:glow rad="381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836" y="795107"/>
            <a:ext cx="1737854" cy="1737854"/>
          </a:xfrm>
          <a:prstGeom prst="rect">
            <a:avLst/>
          </a:prstGeom>
          <a:effectLst>
            <a:glow rad="406400">
              <a:schemeClr val="bg1"/>
            </a:glo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091" y="891619"/>
            <a:ext cx="1476147" cy="1501940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104" y="1006411"/>
            <a:ext cx="1365676" cy="1365676"/>
          </a:xfrm>
          <a:prstGeom prst="rect">
            <a:avLst/>
          </a:prstGeom>
          <a:effectLst>
            <a:glow rad="711200">
              <a:schemeClr val="bg1"/>
            </a:glo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826" y="767926"/>
            <a:ext cx="1600200" cy="1600200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5" y="836691"/>
            <a:ext cx="1456827" cy="1462670"/>
          </a:xfrm>
          <a:prstGeom prst="rect">
            <a:avLst/>
          </a:prstGeom>
          <a:effectLst>
            <a:glow rad="2159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250" y="827246"/>
            <a:ext cx="1711172" cy="1711172"/>
          </a:xfrm>
          <a:prstGeom prst="rect">
            <a:avLst/>
          </a:prstGeom>
          <a:effectLst>
            <a:glow rad="317500">
              <a:schemeClr val="bg1"/>
            </a:glo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28" y="884962"/>
            <a:ext cx="1653456" cy="165345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86" y="813713"/>
            <a:ext cx="1562335" cy="1562335"/>
          </a:xfrm>
          <a:prstGeom prst="rect">
            <a:avLst/>
          </a:prstGeom>
          <a:effectLst>
            <a:glow rad="304800">
              <a:schemeClr val="bg1"/>
            </a:glo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74" y="166490"/>
            <a:ext cx="3045518" cy="30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-0.30521 0.5245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60" y="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3151 0.53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55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5 0.00625 L 0.30859 0.4451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31654 0.4939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2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32162 0.5502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81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0.30313 0.4752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1185 0.4810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86" y="2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0703 0.4546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3108 0.520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4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30495 0.4768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2EE7F1B-4469-437C-85F7-E59A8C84227F}"/>
</file>

<file path=customXml/itemProps2.xml><?xml version="1.0" encoding="utf-8"?>
<ds:datastoreItem xmlns:ds="http://schemas.openxmlformats.org/officeDocument/2006/customXml" ds:itemID="{6215B11A-3B75-49CA-AE64-2775C0492A16}"/>
</file>

<file path=customXml/itemProps3.xml><?xml version="1.0" encoding="utf-8"?>
<ds:datastoreItem xmlns:ds="http://schemas.openxmlformats.org/officeDocument/2006/customXml" ds:itemID="{2EBFC069-375C-4D85-9E76-FB2F184C6F8F}"/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11</cp:revision>
  <dcterms:created xsi:type="dcterms:W3CDTF">2024-08-13T12:05:42Z</dcterms:created>
  <dcterms:modified xsi:type="dcterms:W3CDTF">2024-12-12T21:09:20Z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