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65" d="100"/>
          <a:sy n="65" d="100"/>
        </p:scale>
        <p:origin x="70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8221-1094-424C-BF2B-BD714B56E6E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D6D0-77A8-4C83-A011-1507A663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9D6D0-77A8-4C83-A011-1507A663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6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143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7" indent="0" algn="ctr">
              <a:buNone/>
              <a:defRPr sz="1600"/>
            </a:lvl8pPr>
            <a:lvl9pPr marL="36576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2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6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7" indent="0">
              <a:buNone/>
              <a:defRPr sz="2000"/>
            </a:lvl8pPr>
            <a:lvl9pPr marL="365768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4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856AC-459D-914F-C927-3502DC5F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1" y="-49977"/>
            <a:ext cx="12294921" cy="7062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A7ACB-3E52-3561-8E4A-22E0132C30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46" y="2822510"/>
            <a:ext cx="2449001" cy="2449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EF6EBA9-D30D-AE2E-1067-1E8ACC5C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/>
        </p:blipFill>
        <p:spPr>
          <a:xfrm>
            <a:off x="5279586" y="1771070"/>
            <a:ext cx="5093305" cy="4761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E2FD9-1989-0D63-4865-BE3639072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2" y="3234360"/>
            <a:ext cx="3581400" cy="3581400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2836C7-22D7-2760-5566-7E6967D8DEAA}"/>
              </a:ext>
            </a:extLst>
          </p:cNvPr>
          <p:cNvGrpSpPr/>
          <p:nvPr/>
        </p:nvGrpSpPr>
        <p:grpSpPr>
          <a:xfrm>
            <a:off x="6227338" y="3457413"/>
            <a:ext cx="3046080" cy="1590649"/>
            <a:chOff x="6207870" y="3568752"/>
            <a:chExt cx="3046080" cy="1590649"/>
          </a:xfrm>
        </p:grpSpPr>
        <p:sp>
          <p:nvSpPr>
            <p:cNvPr id="30" name="Полилиния 29"/>
            <p:cNvSpPr/>
            <p:nvPr/>
          </p:nvSpPr>
          <p:spPr>
            <a:xfrm>
              <a:off x="6207870" y="3568752"/>
              <a:ext cx="3046080" cy="1532909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62F03B1-A975-1C7E-167B-81698F0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46" y="3680461"/>
              <a:ext cx="1478940" cy="14789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A365E89-C0E3-F3E6-E73C-51CA70EE2949}"/>
              </a:ext>
            </a:extLst>
          </p:cNvPr>
          <p:cNvGrpSpPr/>
          <p:nvPr/>
        </p:nvGrpSpPr>
        <p:grpSpPr>
          <a:xfrm>
            <a:off x="4528914" y="733895"/>
            <a:ext cx="2568002" cy="1875295"/>
            <a:chOff x="4500897" y="781409"/>
            <a:chExt cx="2568002" cy="1875295"/>
          </a:xfrm>
        </p:grpSpPr>
        <p:sp>
          <p:nvSpPr>
            <p:cNvPr id="37" name="Полилиния 36"/>
            <p:cNvSpPr/>
            <p:nvPr/>
          </p:nvSpPr>
          <p:spPr>
            <a:xfrm rot="5400000" flipH="1" flipV="1">
              <a:off x="4847250" y="435056"/>
              <a:ext cx="1875295" cy="256800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DBC51F3-3E2C-1525-A692-C2F41C38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56" y="994156"/>
              <a:ext cx="1101496" cy="110149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D595E2D-7AE2-A4DF-14F7-4C583423D50A}"/>
              </a:ext>
            </a:extLst>
          </p:cNvPr>
          <p:cNvGrpSpPr/>
          <p:nvPr/>
        </p:nvGrpSpPr>
        <p:grpSpPr>
          <a:xfrm>
            <a:off x="8452188" y="4560964"/>
            <a:ext cx="2540470" cy="1927545"/>
            <a:chOff x="8349375" y="4626337"/>
            <a:chExt cx="2764749" cy="1984901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519D84C-FC40-B82A-8E7A-9026181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50000"/>
            </a:blip>
            <a:stretch>
              <a:fillRect/>
            </a:stretch>
          </p:blipFill>
          <p:spPr>
            <a:xfrm flipH="1">
              <a:off x="8349375" y="4626337"/>
              <a:ext cx="2746741" cy="198490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917D49B-FF15-3C77-0C89-5C9670B0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5247285"/>
              <a:ext cx="1264920" cy="126492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BBE387B-098B-18A9-7A78-C9D02C96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46046" y="5225801"/>
              <a:ext cx="1268078" cy="1261981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FD6A6D8-27E4-2C48-2A31-2A8F5242FE72}"/>
              </a:ext>
            </a:extLst>
          </p:cNvPr>
          <p:cNvGrpSpPr/>
          <p:nvPr/>
        </p:nvGrpSpPr>
        <p:grpSpPr>
          <a:xfrm>
            <a:off x="6621841" y="4528552"/>
            <a:ext cx="2206114" cy="2026863"/>
            <a:chOff x="6649758" y="4633836"/>
            <a:chExt cx="2206114" cy="2019268"/>
          </a:xfrm>
        </p:grpSpPr>
        <p:sp>
          <p:nvSpPr>
            <p:cNvPr id="33" name="Полилиния 32"/>
            <p:cNvSpPr/>
            <p:nvPr/>
          </p:nvSpPr>
          <p:spPr>
            <a:xfrm>
              <a:off x="6649758" y="4633836"/>
              <a:ext cx="2206114" cy="1984901"/>
            </a:xfrm>
            <a:custGeom>
              <a:avLst/>
              <a:gdLst>
                <a:gd name="connsiteX0" fmla="*/ 997993 w 2000250"/>
                <a:gd name="connsiteY0" fmla="*/ 0 h 1894658"/>
                <a:gd name="connsiteX1" fmla="*/ 1245643 w 2000250"/>
                <a:gd name="connsiteY1" fmla="*/ 176213 h 1894658"/>
                <a:gd name="connsiteX2" fmla="*/ 1149546 w 2000250"/>
                <a:gd name="connsiteY2" fmla="*/ 420389 h 1894658"/>
                <a:gd name="connsiteX3" fmla="*/ 1124532 w 2000250"/>
                <a:gd name="connsiteY3" fmla="*/ 456383 h 1894658"/>
                <a:gd name="connsiteX4" fmla="*/ 2000250 w 2000250"/>
                <a:gd name="connsiteY4" fmla="*/ 456383 h 1894658"/>
                <a:gd name="connsiteX5" fmla="*/ 2000250 w 2000250"/>
                <a:gd name="connsiteY5" fmla="*/ 843823 h 1894658"/>
                <a:gd name="connsiteX6" fmla="*/ 1977913 w 2000250"/>
                <a:gd name="connsiteY6" fmla="*/ 833043 h 1894658"/>
                <a:gd name="connsiteX7" fmla="*/ 1842480 w 2000250"/>
                <a:gd name="connsiteY7" fmla="*/ 800455 h 1894658"/>
                <a:gd name="connsiteX8" fmla="*/ 1666267 w 2000250"/>
                <a:gd name="connsiteY8" fmla="*/ 1048105 h 1894658"/>
                <a:gd name="connsiteX9" fmla="*/ 1842480 w 2000250"/>
                <a:gd name="connsiteY9" fmla="*/ 1295755 h 1894658"/>
                <a:gd name="connsiteX10" fmla="*/ 1981217 w 2000250"/>
                <a:gd name="connsiteY10" fmla="*/ 1258100 h 1894658"/>
                <a:gd name="connsiteX11" fmla="*/ 2000250 w 2000250"/>
                <a:gd name="connsiteY11" fmla="*/ 1248348 h 1894658"/>
                <a:gd name="connsiteX12" fmla="*/ 2000250 w 2000250"/>
                <a:gd name="connsiteY12" fmla="*/ 1894658 h 1894658"/>
                <a:gd name="connsiteX13" fmla="*/ 0 w 2000250"/>
                <a:gd name="connsiteY13" fmla="*/ 1894658 h 1894658"/>
                <a:gd name="connsiteX14" fmla="*/ 0 w 2000250"/>
                <a:gd name="connsiteY14" fmla="*/ 1230276 h 1894658"/>
                <a:gd name="connsiteX15" fmla="*/ 190 w 2000250"/>
                <a:gd name="connsiteY15" fmla="*/ 1230390 h 1894658"/>
                <a:gd name="connsiteX16" fmla="*/ 193012 w 2000250"/>
                <a:gd name="connsiteY16" fmla="*/ 1295755 h 1894658"/>
                <a:gd name="connsiteX17" fmla="*/ 369225 w 2000250"/>
                <a:gd name="connsiteY17" fmla="*/ 1048105 h 1894658"/>
                <a:gd name="connsiteX18" fmla="*/ 193012 w 2000250"/>
                <a:gd name="connsiteY18" fmla="*/ 800455 h 1894658"/>
                <a:gd name="connsiteX19" fmla="*/ 4953 w 2000250"/>
                <a:gd name="connsiteY19" fmla="*/ 858439 h 1894658"/>
                <a:gd name="connsiteX20" fmla="*/ 0 w 2000250"/>
                <a:gd name="connsiteY20" fmla="*/ 861215 h 1894658"/>
                <a:gd name="connsiteX21" fmla="*/ 0 w 2000250"/>
                <a:gd name="connsiteY21" fmla="*/ 456383 h 1894658"/>
                <a:gd name="connsiteX22" fmla="*/ 863286 w 2000250"/>
                <a:gd name="connsiteY22" fmla="*/ 456383 h 1894658"/>
                <a:gd name="connsiteX23" fmla="*/ 836357 w 2000250"/>
                <a:gd name="connsiteY23" fmla="*/ 414286 h 1894658"/>
                <a:gd name="connsiteX24" fmla="*/ 750343 w 2000250"/>
                <a:gd name="connsiteY24" fmla="*/ 176213 h 1894658"/>
                <a:gd name="connsiteX25" fmla="*/ 997993 w 2000250"/>
                <a:gd name="connsiteY25" fmla="*/ 0 h 189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94658">
                  <a:moveTo>
                    <a:pt x="997993" y="0"/>
                  </a:moveTo>
                  <a:cubicBezTo>
                    <a:pt x="1134766" y="0"/>
                    <a:pt x="1234213" y="89853"/>
                    <a:pt x="1245643" y="176213"/>
                  </a:cubicBezTo>
                  <a:cubicBezTo>
                    <a:pt x="1252787" y="230188"/>
                    <a:pt x="1201763" y="339291"/>
                    <a:pt x="1149546" y="420389"/>
                  </a:cubicBezTo>
                  <a:lnTo>
                    <a:pt x="1124532" y="456383"/>
                  </a:lnTo>
                  <a:lnTo>
                    <a:pt x="2000250" y="456383"/>
                  </a:lnTo>
                  <a:lnTo>
                    <a:pt x="2000250" y="843823"/>
                  </a:lnTo>
                  <a:lnTo>
                    <a:pt x="1977913" y="833043"/>
                  </a:lnTo>
                  <a:cubicBezTo>
                    <a:pt x="1925251" y="809891"/>
                    <a:pt x="1874389" y="794860"/>
                    <a:pt x="1842480" y="800455"/>
                  </a:cubicBezTo>
                  <a:cubicBezTo>
                    <a:pt x="1757390" y="815377"/>
                    <a:pt x="1666267" y="911332"/>
                    <a:pt x="1666267" y="1048105"/>
                  </a:cubicBezTo>
                  <a:cubicBezTo>
                    <a:pt x="1666267" y="1184878"/>
                    <a:pt x="1756120" y="1284325"/>
                    <a:pt x="1842480" y="1295755"/>
                  </a:cubicBezTo>
                  <a:cubicBezTo>
                    <a:pt x="1874865" y="1300041"/>
                    <a:pt x="1927097" y="1283388"/>
                    <a:pt x="1981217" y="1258100"/>
                  </a:cubicBezTo>
                  <a:lnTo>
                    <a:pt x="2000250" y="1248348"/>
                  </a:lnTo>
                  <a:lnTo>
                    <a:pt x="2000250" y="1894658"/>
                  </a:lnTo>
                  <a:lnTo>
                    <a:pt x="0" y="1894658"/>
                  </a:lnTo>
                  <a:lnTo>
                    <a:pt x="0" y="1230276"/>
                  </a:lnTo>
                  <a:lnTo>
                    <a:pt x="190" y="1230390"/>
                  </a:lnTo>
                  <a:cubicBezTo>
                    <a:pt x="71370" y="1269958"/>
                    <a:pt x="149832" y="1301470"/>
                    <a:pt x="193012" y="1295755"/>
                  </a:cubicBezTo>
                  <a:cubicBezTo>
                    <a:pt x="279372" y="1284325"/>
                    <a:pt x="369225" y="1184878"/>
                    <a:pt x="369225" y="1048105"/>
                  </a:cubicBezTo>
                  <a:cubicBezTo>
                    <a:pt x="369225" y="911332"/>
                    <a:pt x="278102" y="815377"/>
                    <a:pt x="193012" y="800455"/>
                  </a:cubicBezTo>
                  <a:cubicBezTo>
                    <a:pt x="150467" y="792994"/>
                    <a:pt x="74228" y="822204"/>
                    <a:pt x="4953" y="858439"/>
                  </a:cubicBezTo>
                  <a:lnTo>
                    <a:pt x="0" y="861215"/>
                  </a:lnTo>
                  <a:lnTo>
                    <a:pt x="0" y="456383"/>
                  </a:lnTo>
                  <a:lnTo>
                    <a:pt x="863286" y="456383"/>
                  </a:lnTo>
                  <a:lnTo>
                    <a:pt x="836357" y="414286"/>
                  </a:lnTo>
                  <a:cubicBezTo>
                    <a:pt x="788989" y="335223"/>
                    <a:pt x="741017" y="229394"/>
                    <a:pt x="750343" y="176213"/>
                  </a:cubicBezTo>
                  <a:cubicBezTo>
                    <a:pt x="765265" y="91123"/>
                    <a:pt x="861220" y="0"/>
                    <a:pt x="997993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36FD6A7-40DC-8240-B651-9110607D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647" y="5241809"/>
              <a:ext cx="1411295" cy="14112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149C934-C638-AB69-213A-63F7F935C396}"/>
              </a:ext>
            </a:extLst>
          </p:cNvPr>
          <p:cNvGrpSpPr/>
          <p:nvPr/>
        </p:nvGrpSpPr>
        <p:grpSpPr>
          <a:xfrm>
            <a:off x="4549165" y="2194264"/>
            <a:ext cx="2147462" cy="1345592"/>
            <a:chOff x="4494441" y="2212600"/>
            <a:chExt cx="2154993" cy="1393383"/>
          </a:xfrm>
          <a:solidFill>
            <a:schemeClr val="bg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3FA360-597D-8A91-E928-C27C4FEFBB89}"/>
                </a:ext>
              </a:extLst>
            </p:cNvPr>
            <p:cNvGrpSpPr/>
            <p:nvPr/>
          </p:nvGrpSpPr>
          <p:grpSpPr>
            <a:xfrm>
              <a:off x="4494441" y="2212600"/>
              <a:ext cx="2154993" cy="1393383"/>
              <a:chOff x="4502" y="907379"/>
              <a:chExt cx="1353584" cy="899427"/>
            </a:xfrm>
            <a:grpFill/>
          </p:grpSpPr>
          <p:sp>
            <p:nvSpPr>
              <p:cNvPr id="25" name="Полилиния 24"/>
              <p:cNvSpPr/>
              <p:nvPr/>
            </p:nvSpPr>
            <p:spPr>
              <a:xfrm>
                <a:off x="4502" y="907379"/>
                <a:ext cx="1353584" cy="899427"/>
              </a:xfrm>
              <a:custGeom>
                <a:avLst/>
                <a:gdLst>
                  <a:gd name="connsiteX0" fmla="*/ 0 w 2000250"/>
                  <a:gd name="connsiteY0" fmla="*/ 0 h 1438275"/>
                  <a:gd name="connsiteX1" fmla="*/ 796897 w 2000250"/>
                  <a:gd name="connsiteY1" fmla="*/ 0 h 1438275"/>
                  <a:gd name="connsiteX2" fmla="*/ 787751 w 2000250"/>
                  <a:gd name="connsiteY2" fmla="*/ 14299 h 1438275"/>
                  <a:gd name="connsiteX3" fmla="*/ 701737 w 2000250"/>
                  <a:gd name="connsiteY3" fmla="*/ 252372 h 1438275"/>
                  <a:gd name="connsiteX4" fmla="*/ 949387 w 2000250"/>
                  <a:gd name="connsiteY4" fmla="*/ 428585 h 1438275"/>
                  <a:gd name="connsiteX5" fmla="*/ 1197037 w 2000250"/>
                  <a:gd name="connsiteY5" fmla="*/ 252372 h 1438275"/>
                  <a:gd name="connsiteX6" fmla="*/ 1100940 w 2000250"/>
                  <a:gd name="connsiteY6" fmla="*/ 8196 h 1438275"/>
                  <a:gd name="connsiteX7" fmla="*/ 1095245 w 2000250"/>
                  <a:gd name="connsiteY7" fmla="*/ 0 h 1438275"/>
                  <a:gd name="connsiteX8" fmla="*/ 2000250 w 2000250"/>
                  <a:gd name="connsiteY8" fmla="*/ 0 h 1438275"/>
                  <a:gd name="connsiteX9" fmla="*/ 2000250 w 2000250"/>
                  <a:gd name="connsiteY9" fmla="*/ 537557 h 1438275"/>
                  <a:gd name="connsiteX10" fmla="*/ 1964888 w 2000250"/>
                  <a:gd name="connsiteY10" fmla="*/ 516434 h 1438275"/>
                  <a:gd name="connsiteX11" fmla="*/ 1776829 w 2000250"/>
                  <a:gd name="connsiteY11" fmla="*/ 458450 h 1438275"/>
                  <a:gd name="connsiteX12" fmla="*/ 1600616 w 2000250"/>
                  <a:gd name="connsiteY12" fmla="*/ 706100 h 1438275"/>
                  <a:gd name="connsiteX13" fmla="*/ 1776829 w 2000250"/>
                  <a:gd name="connsiteY13" fmla="*/ 953750 h 1438275"/>
                  <a:gd name="connsiteX14" fmla="*/ 1969651 w 2000250"/>
                  <a:gd name="connsiteY14" fmla="*/ 888385 h 1438275"/>
                  <a:gd name="connsiteX15" fmla="*/ 2000250 w 2000250"/>
                  <a:gd name="connsiteY15" fmla="*/ 868700 h 1438275"/>
                  <a:gd name="connsiteX16" fmla="*/ 2000250 w 2000250"/>
                  <a:gd name="connsiteY16" fmla="*/ 1438275 h 1438275"/>
                  <a:gd name="connsiteX17" fmla="*/ 1121494 w 2000250"/>
                  <a:gd name="connsiteY17" fmla="*/ 1438275 h 1438275"/>
                  <a:gd name="connsiteX18" fmla="*/ 1141204 w 2000250"/>
                  <a:gd name="connsiteY18" fmla="*/ 1405339 h 1438275"/>
                  <a:gd name="connsiteX19" fmla="*/ 1206569 w 2000250"/>
                  <a:gd name="connsiteY19" fmla="*/ 1212517 h 1438275"/>
                  <a:gd name="connsiteX20" fmla="*/ 958919 w 2000250"/>
                  <a:gd name="connsiteY20" fmla="*/ 1036304 h 1438275"/>
                  <a:gd name="connsiteX21" fmla="*/ 711269 w 2000250"/>
                  <a:gd name="connsiteY21" fmla="*/ 1212517 h 1438275"/>
                  <a:gd name="connsiteX22" fmla="*/ 769253 w 2000250"/>
                  <a:gd name="connsiteY22" fmla="*/ 1400576 h 1438275"/>
                  <a:gd name="connsiteX23" fmla="*/ 790381 w 2000250"/>
                  <a:gd name="connsiteY23" fmla="*/ 1438275 h 1438275"/>
                  <a:gd name="connsiteX24" fmla="*/ 0 w 2000250"/>
                  <a:gd name="connsiteY24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0" h="1438275">
                    <a:moveTo>
                      <a:pt x="0" y="0"/>
                    </a:moveTo>
                    <a:lnTo>
                      <a:pt x="796897" y="0"/>
                    </a:lnTo>
                    <a:lnTo>
                      <a:pt x="787751" y="14299"/>
                    </a:lnTo>
                    <a:cubicBezTo>
                      <a:pt x="740383" y="93362"/>
                      <a:pt x="692411" y="199191"/>
                      <a:pt x="701737" y="252372"/>
                    </a:cubicBezTo>
                    <a:cubicBezTo>
                      <a:pt x="716659" y="337462"/>
                      <a:pt x="812614" y="428585"/>
                      <a:pt x="949387" y="428585"/>
                    </a:cubicBezTo>
                    <a:cubicBezTo>
                      <a:pt x="1086160" y="428585"/>
                      <a:pt x="1185607" y="338732"/>
                      <a:pt x="1197037" y="252372"/>
                    </a:cubicBezTo>
                    <a:cubicBezTo>
                      <a:pt x="1204181" y="198397"/>
                      <a:pt x="1153157" y="89294"/>
                      <a:pt x="1100940" y="8196"/>
                    </a:cubicBezTo>
                    <a:lnTo>
                      <a:pt x="1095245" y="0"/>
                    </a:lnTo>
                    <a:lnTo>
                      <a:pt x="2000250" y="0"/>
                    </a:lnTo>
                    <a:lnTo>
                      <a:pt x="2000250" y="537557"/>
                    </a:lnTo>
                    <a:lnTo>
                      <a:pt x="1964888" y="516434"/>
                    </a:lnTo>
                    <a:cubicBezTo>
                      <a:pt x="1895614" y="480199"/>
                      <a:pt x="1819374" y="450989"/>
                      <a:pt x="1776829" y="458450"/>
                    </a:cubicBezTo>
                    <a:cubicBezTo>
                      <a:pt x="1691739" y="473372"/>
                      <a:pt x="1600616" y="569327"/>
                      <a:pt x="1600616" y="706100"/>
                    </a:cubicBezTo>
                    <a:cubicBezTo>
                      <a:pt x="1600616" y="842873"/>
                      <a:pt x="1690469" y="942320"/>
                      <a:pt x="1776829" y="953750"/>
                    </a:cubicBezTo>
                    <a:cubicBezTo>
                      <a:pt x="1820009" y="959465"/>
                      <a:pt x="1898471" y="927953"/>
                      <a:pt x="1969651" y="888385"/>
                    </a:cubicBezTo>
                    <a:lnTo>
                      <a:pt x="2000250" y="868700"/>
                    </a:lnTo>
                    <a:lnTo>
                      <a:pt x="2000250" y="1438275"/>
                    </a:lnTo>
                    <a:lnTo>
                      <a:pt x="1121494" y="1438275"/>
                    </a:lnTo>
                    <a:lnTo>
                      <a:pt x="1141204" y="1405339"/>
                    </a:lnTo>
                    <a:cubicBezTo>
                      <a:pt x="1180772" y="1334159"/>
                      <a:pt x="1212284" y="1255697"/>
                      <a:pt x="1206569" y="1212517"/>
                    </a:cubicBezTo>
                    <a:cubicBezTo>
                      <a:pt x="1195139" y="1126157"/>
                      <a:pt x="1095692" y="1036304"/>
                      <a:pt x="958919" y="1036304"/>
                    </a:cubicBezTo>
                    <a:cubicBezTo>
                      <a:pt x="822146" y="1036304"/>
                      <a:pt x="726191" y="1127427"/>
                      <a:pt x="711269" y="1212517"/>
                    </a:cubicBezTo>
                    <a:cubicBezTo>
                      <a:pt x="703808" y="1255062"/>
                      <a:pt x="733018" y="1331302"/>
                      <a:pt x="769253" y="1400576"/>
                    </a:cubicBezTo>
                    <a:lnTo>
                      <a:pt x="790381" y="1438275"/>
                    </a:lnTo>
                    <a:lnTo>
                      <a:pt x="0" y="1438275"/>
                    </a:lnTo>
                    <a:close/>
                  </a:path>
                </a:pathLst>
              </a:cu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0875"/>
                <a:endParaRPr lang="ru-RU" sz="342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A8E31-DFCC-496B-DF9F-C78D2A7C2C49}"/>
                  </a:ext>
                </a:extLst>
              </p:cNvPr>
              <p:cNvSpPr txBox="1"/>
              <p:nvPr/>
            </p:nvSpPr>
            <p:spPr>
              <a:xfrm>
                <a:off x="335155" y="1169857"/>
                <a:ext cx="616226" cy="4649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870875"/>
                <a:endParaRPr lang="pl-PL" sz="342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EFB0F45-0F8D-D0D2-F5B9-CE041FBE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2027" y="2386918"/>
              <a:ext cx="1118705" cy="1118705"/>
            </a:xfrm>
            <a:prstGeom prst="rect">
              <a:avLst/>
            </a:prstGeom>
            <a:grpFill/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A8514C6-EA66-BE2D-E7C6-1B00D6542EFF}"/>
              </a:ext>
            </a:extLst>
          </p:cNvPr>
          <p:cNvGrpSpPr/>
          <p:nvPr/>
        </p:nvGrpSpPr>
        <p:grpSpPr>
          <a:xfrm>
            <a:off x="4488511" y="3107649"/>
            <a:ext cx="2193027" cy="1878725"/>
            <a:chOff x="3562498" y="2271057"/>
            <a:chExt cx="2193027" cy="1878725"/>
          </a:xfrm>
        </p:grpSpPr>
        <p:sp>
          <p:nvSpPr>
            <p:cNvPr id="29" name="Полилиния 28"/>
            <p:cNvSpPr/>
            <p:nvPr/>
          </p:nvSpPr>
          <p:spPr>
            <a:xfrm>
              <a:off x="3604663" y="2271057"/>
              <a:ext cx="2150862" cy="1878725"/>
            </a:xfrm>
            <a:custGeom>
              <a:avLst/>
              <a:gdLst>
                <a:gd name="connsiteX0" fmla="*/ 958919 w 2000250"/>
                <a:gd name="connsiteY0" fmla="*/ 0 h 1840246"/>
                <a:gd name="connsiteX1" fmla="*/ 1206569 w 2000250"/>
                <a:gd name="connsiteY1" fmla="*/ 176213 h 1840246"/>
                <a:gd name="connsiteX2" fmla="*/ 1141204 w 2000250"/>
                <a:gd name="connsiteY2" fmla="*/ 369035 h 1840246"/>
                <a:gd name="connsiteX3" fmla="*/ 1121494 w 2000250"/>
                <a:gd name="connsiteY3" fmla="*/ 401971 h 1840246"/>
                <a:gd name="connsiteX4" fmla="*/ 2000250 w 2000250"/>
                <a:gd name="connsiteY4" fmla="*/ 401971 h 1840246"/>
                <a:gd name="connsiteX5" fmla="*/ 2000250 w 2000250"/>
                <a:gd name="connsiteY5" fmla="*/ 985770 h 1840246"/>
                <a:gd name="connsiteX6" fmla="*/ 1964888 w 2000250"/>
                <a:gd name="connsiteY6" fmla="*/ 965952 h 1840246"/>
                <a:gd name="connsiteX7" fmla="*/ 1776829 w 2000250"/>
                <a:gd name="connsiteY7" fmla="*/ 907968 h 1840246"/>
                <a:gd name="connsiteX8" fmla="*/ 1600616 w 2000250"/>
                <a:gd name="connsiteY8" fmla="*/ 1155618 h 1840246"/>
                <a:gd name="connsiteX9" fmla="*/ 1776829 w 2000250"/>
                <a:gd name="connsiteY9" fmla="*/ 1403268 h 1840246"/>
                <a:gd name="connsiteX10" fmla="*/ 1969651 w 2000250"/>
                <a:gd name="connsiteY10" fmla="*/ 1337903 h 1840246"/>
                <a:gd name="connsiteX11" fmla="*/ 2000250 w 2000250"/>
                <a:gd name="connsiteY11" fmla="*/ 1319592 h 1840246"/>
                <a:gd name="connsiteX12" fmla="*/ 2000250 w 2000250"/>
                <a:gd name="connsiteY12" fmla="*/ 1840246 h 1840246"/>
                <a:gd name="connsiteX13" fmla="*/ 1092078 w 2000250"/>
                <a:gd name="connsiteY13" fmla="*/ 1840246 h 1840246"/>
                <a:gd name="connsiteX14" fmla="*/ 1110472 w 2000250"/>
                <a:gd name="connsiteY14" fmla="*/ 1813777 h 1840246"/>
                <a:gd name="connsiteX15" fmla="*/ 1206569 w 2000250"/>
                <a:gd name="connsiteY15" fmla="*/ 1569601 h 1840246"/>
                <a:gd name="connsiteX16" fmla="*/ 958919 w 2000250"/>
                <a:gd name="connsiteY16" fmla="*/ 1393388 h 1840246"/>
                <a:gd name="connsiteX17" fmla="*/ 711269 w 2000250"/>
                <a:gd name="connsiteY17" fmla="*/ 1569601 h 1840246"/>
                <a:gd name="connsiteX18" fmla="*/ 797283 w 2000250"/>
                <a:gd name="connsiteY18" fmla="*/ 1807675 h 1840246"/>
                <a:gd name="connsiteX19" fmla="*/ 818118 w 2000250"/>
                <a:gd name="connsiteY19" fmla="*/ 1840246 h 1840246"/>
                <a:gd name="connsiteX20" fmla="*/ 0 w 2000250"/>
                <a:gd name="connsiteY20" fmla="*/ 1840246 h 1840246"/>
                <a:gd name="connsiteX21" fmla="*/ 0 w 2000250"/>
                <a:gd name="connsiteY21" fmla="*/ 401971 h 1840246"/>
                <a:gd name="connsiteX22" fmla="*/ 790381 w 2000250"/>
                <a:gd name="connsiteY22" fmla="*/ 401971 h 1840246"/>
                <a:gd name="connsiteX23" fmla="*/ 769253 w 2000250"/>
                <a:gd name="connsiteY23" fmla="*/ 364272 h 1840246"/>
                <a:gd name="connsiteX24" fmla="*/ 711269 w 2000250"/>
                <a:gd name="connsiteY24" fmla="*/ 176213 h 1840246"/>
                <a:gd name="connsiteX25" fmla="*/ 958919 w 2000250"/>
                <a:gd name="connsiteY25" fmla="*/ 0 h 18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40246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2284" y="219393"/>
                    <a:pt x="1180772" y="297855"/>
                    <a:pt x="1141204" y="369035"/>
                  </a:cubicBezTo>
                  <a:lnTo>
                    <a:pt x="1121494" y="401971"/>
                  </a:lnTo>
                  <a:lnTo>
                    <a:pt x="2000250" y="401971"/>
                  </a:lnTo>
                  <a:lnTo>
                    <a:pt x="2000250" y="985770"/>
                  </a:lnTo>
                  <a:lnTo>
                    <a:pt x="1964888" y="965952"/>
                  </a:lnTo>
                  <a:cubicBezTo>
                    <a:pt x="1895614" y="929717"/>
                    <a:pt x="1819374" y="900507"/>
                    <a:pt x="1776829" y="907968"/>
                  </a:cubicBezTo>
                  <a:cubicBezTo>
                    <a:pt x="1691739" y="922890"/>
                    <a:pt x="1600616" y="1018845"/>
                    <a:pt x="1600616" y="1155618"/>
                  </a:cubicBezTo>
                  <a:cubicBezTo>
                    <a:pt x="1600616" y="1292391"/>
                    <a:pt x="1690469" y="1391838"/>
                    <a:pt x="1776829" y="1403268"/>
                  </a:cubicBezTo>
                  <a:cubicBezTo>
                    <a:pt x="1820009" y="1408983"/>
                    <a:pt x="1898471" y="1377471"/>
                    <a:pt x="1969651" y="1337903"/>
                  </a:cubicBezTo>
                  <a:lnTo>
                    <a:pt x="2000250" y="1319592"/>
                  </a:lnTo>
                  <a:lnTo>
                    <a:pt x="2000250" y="1840246"/>
                  </a:lnTo>
                  <a:lnTo>
                    <a:pt x="1092078" y="1840246"/>
                  </a:lnTo>
                  <a:lnTo>
                    <a:pt x="1110472" y="1813777"/>
                  </a:lnTo>
                  <a:cubicBezTo>
                    <a:pt x="1162689" y="1732680"/>
                    <a:pt x="1213713" y="1623576"/>
                    <a:pt x="1206569" y="1569601"/>
                  </a:cubicBezTo>
                  <a:cubicBezTo>
                    <a:pt x="1195139" y="1483241"/>
                    <a:pt x="1095692" y="1393388"/>
                    <a:pt x="958919" y="1393388"/>
                  </a:cubicBezTo>
                  <a:cubicBezTo>
                    <a:pt x="822146" y="1393388"/>
                    <a:pt x="726191" y="1484511"/>
                    <a:pt x="711269" y="1569601"/>
                  </a:cubicBezTo>
                  <a:cubicBezTo>
                    <a:pt x="701943" y="1622783"/>
                    <a:pt x="749915" y="1728611"/>
                    <a:pt x="797283" y="1807675"/>
                  </a:cubicBezTo>
                  <a:lnTo>
                    <a:pt x="818118" y="1840246"/>
                  </a:lnTo>
                  <a:lnTo>
                    <a:pt x="0" y="1840246"/>
                  </a:lnTo>
                  <a:lnTo>
                    <a:pt x="0" y="401971"/>
                  </a:lnTo>
                  <a:lnTo>
                    <a:pt x="790381" y="401971"/>
                  </a:lnTo>
                  <a:lnTo>
                    <a:pt x="769253" y="364272"/>
                  </a:lnTo>
                  <a:cubicBezTo>
                    <a:pt x="733018" y="294997"/>
                    <a:pt x="703808" y="218758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A5DE2-4909-74D7-2739-1AA51AB0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8" y="2398448"/>
              <a:ext cx="1661379" cy="166137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B858A06-A26B-811D-DB73-E4292DF97B60}"/>
              </a:ext>
            </a:extLst>
          </p:cNvPr>
          <p:cNvGrpSpPr/>
          <p:nvPr/>
        </p:nvGrpSpPr>
        <p:grpSpPr>
          <a:xfrm>
            <a:off x="8496060" y="717015"/>
            <a:ext cx="2517410" cy="1935155"/>
            <a:chOff x="8400175" y="781410"/>
            <a:chExt cx="2689823" cy="1860586"/>
          </a:xfrm>
          <a:solidFill>
            <a:schemeClr val="bg1"/>
          </a:solidFill>
        </p:grpSpPr>
        <p:sp>
          <p:nvSpPr>
            <p:cNvPr id="24" name="Полилиния 23"/>
            <p:cNvSpPr/>
            <p:nvPr/>
          </p:nvSpPr>
          <p:spPr>
            <a:xfrm>
              <a:off x="8400175" y="781410"/>
              <a:ext cx="2689823" cy="1860586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E415AA0-3E19-51E6-4DDE-D9CA31C5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757" y="861946"/>
              <a:ext cx="1465506" cy="1465506"/>
            </a:xfrm>
            <a:prstGeom prst="rect">
              <a:avLst/>
            </a:prstGeom>
            <a:grpFill/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D0C689E-2709-2AB3-C061-D2C15CF1F325}"/>
              </a:ext>
            </a:extLst>
          </p:cNvPr>
          <p:cNvGrpSpPr/>
          <p:nvPr/>
        </p:nvGrpSpPr>
        <p:grpSpPr>
          <a:xfrm>
            <a:off x="4515009" y="4542673"/>
            <a:ext cx="2530967" cy="2277150"/>
            <a:chOff x="4484881" y="4622800"/>
            <a:chExt cx="2530967" cy="2277150"/>
          </a:xfrm>
        </p:grpSpPr>
        <p:sp>
          <p:nvSpPr>
            <p:cNvPr id="32" name="Полилиния 31"/>
            <p:cNvSpPr/>
            <p:nvPr/>
          </p:nvSpPr>
          <p:spPr>
            <a:xfrm>
              <a:off x="4495199" y="4622800"/>
              <a:ext cx="2520649" cy="1986669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E84A08-57CB-C729-ED1C-2464E1CA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81" y="4798467"/>
              <a:ext cx="2101483" cy="210148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7B85B0-D716-238F-A4E3-2666CD584802}"/>
              </a:ext>
            </a:extLst>
          </p:cNvPr>
          <p:cNvSpPr/>
          <p:nvPr/>
        </p:nvSpPr>
        <p:spPr>
          <a:xfrm>
            <a:off x="5177810" y="692545"/>
            <a:ext cx="6779579" cy="5733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39A0E4E-B577-E323-AFA8-7A94BC99371E}"/>
              </a:ext>
            </a:extLst>
          </p:cNvPr>
          <p:cNvGrpSpPr/>
          <p:nvPr/>
        </p:nvGrpSpPr>
        <p:grpSpPr>
          <a:xfrm>
            <a:off x="6263132" y="1771070"/>
            <a:ext cx="3113870" cy="2173950"/>
            <a:chOff x="6179740" y="1784394"/>
            <a:chExt cx="3155604" cy="2250791"/>
          </a:xfrm>
          <a:solidFill>
            <a:schemeClr val="bg1"/>
          </a:solidFill>
        </p:grpSpPr>
        <p:sp>
          <p:nvSpPr>
            <p:cNvPr id="26" name="Полилиния 25"/>
            <p:cNvSpPr/>
            <p:nvPr/>
          </p:nvSpPr>
          <p:spPr>
            <a:xfrm>
              <a:off x="6179740" y="1784394"/>
              <a:ext cx="3155604" cy="2250791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1E80FE9B-328D-DB6D-B034-8FC2EC485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8"/>
            <a:stretch/>
          </p:blipFill>
          <p:spPr>
            <a:xfrm>
              <a:off x="7017645" y="2383693"/>
              <a:ext cx="1395185" cy="1205463"/>
            </a:xfrm>
            <a:prstGeom prst="rect">
              <a:avLst/>
            </a:prstGeom>
            <a:grpFill/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943D29-C032-CA6A-7411-741F7BF572BE}"/>
              </a:ext>
            </a:extLst>
          </p:cNvPr>
          <p:cNvGrpSpPr/>
          <p:nvPr/>
        </p:nvGrpSpPr>
        <p:grpSpPr>
          <a:xfrm>
            <a:off x="8848107" y="3516854"/>
            <a:ext cx="2150927" cy="1664428"/>
            <a:chOff x="8727916" y="3568749"/>
            <a:chExt cx="2358039" cy="174291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EFF7BA7-26A8-8AB7-CAF4-7A2B32BC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biLevel thresh="25000"/>
            </a:blip>
            <a:stretch>
              <a:fillRect/>
            </a:stretch>
          </p:blipFill>
          <p:spPr>
            <a:xfrm flipH="1" flipV="1">
              <a:off x="8727916" y="3568749"/>
              <a:ext cx="2358039" cy="157640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EA99A5A-8233-74ED-878E-0D77F82A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435" y="3944643"/>
              <a:ext cx="1367023" cy="1367023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FF93DF0-3BAD-7679-5A91-5F9068080194}"/>
              </a:ext>
            </a:extLst>
          </p:cNvPr>
          <p:cNvGrpSpPr/>
          <p:nvPr/>
        </p:nvGrpSpPr>
        <p:grpSpPr>
          <a:xfrm>
            <a:off x="8867378" y="2211133"/>
            <a:ext cx="2150926" cy="1691154"/>
            <a:chOff x="8829041" y="2212876"/>
            <a:chExt cx="2262034" cy="1780796"/>
          </a:xfrm>
          <a:solidFill>
            <a:schemeClr val="bg1"/>
          </a:solidFill>
        </p:grpSpPr>
        <p:sp>
          <p:nvSpPr>
            <p:cNvPr id="28" name="Полилиния 27"/>
            <p:cNvSpPr/>
            <p:nvPr/>
          </p:nvSpPr>
          <p:spPr>
            <a:xfrm>
              <a:off x="8829041" y="2212876"/>
              <a:ext cx="2262034" cy="1780796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5E0C1B2-0E85-C09E-3522-FF7F9E7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6344" b="89247" l="13548" r="89247">
                          <a14:foregroundMark x1="21720" y1="26022" x2="36989" y2="1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94266" y="2410631"/>
              <a:ext cx="1102573" cy="1102572"/>
            </a:xfrm>
            <a:prstGeom prst="rect">
              <a:avLst/>
            </a:prstGeom>
            <a:grpFill/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34B5CCB-80D8-FBA5-EF10-19A016E9DC43}"/>
              </a:ext>
            </a:extLst>
          </p:cNvPr>
          <p:cNvGrpSpPr/>
          <p:nvPr/>
        </p:nvGrpSpPr>
        <p:grpSpPr>
          <a:xfrm>
            <a:off x="6646529" y="741711"/>
            <a:ext cx="2256915" cy="1444887"/>
            <a:chOff x="6582286" y="769875"/>
            <a:chExt cx="2256915" cy="1444887"/>
          </a:xfrm>
          <a:solidFill>
            <a:schemeClr val="bg1"/>
          </a:solidFill>
        </p:grpSpPr>
        <p:sp>
          <p:nvSpPr>
            <p:cNvPr id="22" name="Полилиния 21"/>
            <p:cNvSpPr/>
            <p:nvPr/>
          </p:nvSpPr>
          <p:spPr>
            <a:xfrm>
              <a:off x="6582286" y="769875"/>
              <a:ext cx="2256915" cy="1444887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38EC657-858D-6833-7686-6B67A5CC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899" y="820638"/>
              <a:ext cx="1434458" cy="1333986"/>
            </a:xfrm>
            <a:prstGeom prst="rect">
              <a:avLst/>
            </a:prstGeom>
            <a:grpFill/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BF4E6276-FED5-FB64-5832-5A9D6FE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12</cp:revision>
  <dcterms:created xsi:type="dcterms:W3CDTF">2024-08-16T16:11:14Z</dcterms:created>
  <dcterms:modified xsi:type="dcterms:W3CDTF">2024-09-01T20:28:59Z</dcterms:modified>
</cp:coreProperties>
</file>