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60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1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93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20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9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67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29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56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75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2ACF-DE47-4E16-9348-8491DCE8D7D9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A7333-C7E5-43BE-A93A-D42FCC630A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17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6E3CE35-3502-CC36-2648-FD2B05438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8" name="Picture 1" descr="Без назви-1">
            <a:extLst>
              <a:ext uri="{FF2B5EF4-FFF2-40B4-BE49-F238E27FC236}">
                <a16:creationId xmlns:a16="http://schemas.microsoft.com/office/drawing/2014/main" id="{DC3ED40A-9A72-4FF5-9D1B-6820FA3E70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3800" y="2053835"/>
            <a:ext cx="3694645" cy="369464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EC7C5C9-84E9-4EB4-14B4-3E04D1E95690}"/>
              </a:ext>
            </a:extLst>
          </p:cNvPr>
          <p:cNvSpPr/>
          <p:nvPr/>
        </p:nvSpPr>
        <p:spPr>
          <a:xfrm>
            <a:off x="4018340" y="978406"/>
            <a:ext cx="7962900" cy="4547634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CDC45C4-ECFF-CD07-B92B-F9DE6C9554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1646019"/>
            <a:ext cx="3295650" cy="32956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B7C4A62-4F24-FC43-6E9C-80B2006BFD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34" y="1623746"/>
            <a:ext cx="3394071" cy="33940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5433792-EAED-48CB-A905-DCC4AE212782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40" y="1623746"/>
            <a:ext cx="3394072" cy="3379629"/>
          </a:xfrm>
          <a:prstGeom prst="rect">
            <a:avLst/>
          </a:prstGeom>
        </p:spPr>
      </p:pic>
      <p:pic>
        <p:nvPicPr>
          <p:cNvPr id="43" name="Рисунок 42" descr="Флажок со сплошной заливкой">
            <a:extLst>
              <a:ext uri="{FF2B5EF4-FFF2-40B4-BE49-F238E27FC236}">
                <a16:creationId xmlns:a16="http://schemas.microsoft.com/office/drawing/2014/main" id="{20F5D884-06C7-0344-7F7E-35C3E84E32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0375" y="2252780"/>
            <a:ext cx="2159583" cy="215958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A326664D-F87E-860E-5896-963BCEBD5D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2053835"/>
            <a:ext cx="2684879" cy="26848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630D17-569E-4118-9088-4289C0E0AB9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82" y="1520561"/>
            <a:ext cx="3379387" cy="342110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7CA90DFD-88DC-C7D0-4C71-FE55D0AC81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13" y="1992129"/>
            <a:ext cx="2684878" cy="26848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3B6F6A-A472-4010-86DF-5FB751C46D7D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00" y="1700364"/>
            <a:ext cx="3211664" cy="318696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164F81F-7999-3954-AB0E-8122A76DA9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76" y="1734398"/>
            <a:ext cx="3199574" cy="31963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E1E33F-DA38-4B74-9156-1BC018B29DD5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25" y="1709863"/>
            <a:ext cx="3289288" cy="316796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B184A1EE-017F-DC2D-3555-7A083616E0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29" y="1943794"/>
            <a:ext cx="2847169" cy="29049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047F2E-3A04-4B41-83D8-7B41C8E5F00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791" y="1764024"/>
            <a:ext cx="3072659" cy="30596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лекопитающее, коза, Козы, скот&#10;&#10;Автоматически созданное описание">
            <a:extLst>
              <a:ext uri="{FF2B5EF4-FFF2-40B4-BE49-F238E27FC236}">
                <a16:creationId xmlns:a16="http://schemas.microsoft.com/office/drawing/2014/main" id="{E6EE97D7-C483-5F3C-F2A2-5F864E91F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78" y="1747774"/>
            <a:ext cx="2946283" cy="309213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F4AEBD1-0BAC-6449-EB38-64002CC0458A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39" y="1683930"/>
            <a:ext cx="3132083" cy="311875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58EBE25-6716-F7CF-204D-4E9ED655DA9D}"/>
              </a:ext>
            </a:extLst>
          </p:cNvPr>
          <p:cNvGrpSpPr/>
          <p:nvPr/>
        </p:nvGrpSpPr>
        <p:grpSpPr>
          <a:xfrm>
            <a:off x="7962368" y="1672692"/>
            <a:ext cx="4492173" cy="3218800"/>
            <a:chOff x="13362538" y="2306257"/>
            <a:chExt cx="2821190" cy="2021482"/>
          </a:xfrm>
        </p:grpSpPr>
        <p:pic>
          <p:nvPicPr>
            <p:cNvPr id="26" name="Рисунок 25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0ED73B6-9CEB-2DD1-2B3B-7C8AA5D16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2538" y="2306257"/>
              <a:ext cx="1919247" cy="201391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D750826-6237-84A4-3418-BBE3CDAFA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481" y="2408492"/>
              <a:ext cx="1919247" cy="1919247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8041E70-AFD5-AA3B-08C3-44747CFD2735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31" y="1592552"/>
            <a:ext cx="3254592" cy="32947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F1A0D8-7A71-F807-5B9B-B32EA29533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560" y="5974200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C0FE66-5B67-6347-9FEB-2969678D44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37" y="277060"/>
            <a:ext cx="5662592" cy="57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D689F8-A5CE-4992-868A-3BBA73D65435}"/>
</file>

<file path=customXml/itemProps2.xml><?xml version="1.0" encoding="utf-8"?>
<ds:datastoreItem xmlns:ds="http://schemas.openxmlformats.org/officeDocument/2006/customXml" ds:itemID="{05ADF392-43B7-4475-BE48-20A57B471FDC}"/>
</file>

<file path=customXml/itemProps3.xml><?xml version="1.0" encoding="utf-8"?>
<ds:datastoreItem xmlns:ds="http://schemas.openxmlformats.org/officeDocument/2006/customXml" ds:itemID="{53085354-BF3C-44A4-B538-C411B10394EB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5</cp:revision>
  <dcterms:created xsi:type="dcterms:W3CDTF">2024-04-16T07:52:56Z</dcterms:created>
  <dcterms:modified xsi:type="dcterms:W3CDTF">2025-01-02T11:49:34Z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