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webextensions/webextension1.xml" ContentType="application/vnd.ms-office.webextension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88C8106-6E0C-4632-94CD-66BB18EC61C6}" v="19" dt="2024-09-10T06:46:46.21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80" d="100"/>
          <a:sy n="80" d="100"/>
        </p:scale>
        <p:origin x="754" y="12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microsoft.com/office/2015/10/relationships/revisionInfo" Target="revisionInfo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675CBD-7C9E-42B7-830F-4A4B27A9D4ED}" type="datetimeFigureOut">
              <a:rPr lang="ru-RU" smtClean="0"/>
              <a:t>09.09.2024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977DC0-E07B-44E3-85FA-7D8EE5191AC3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13786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675CBD-7C9E-42B7-830F-4A4B27A9D4ED}" type="datetimeFigureOut">
              <a:rPr lang="ru-RU" smtClean="0"/>
              <a:t>09.09.2024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977DC0-E07B-44E3-85FA-7D8EE5191AC3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632909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675CBD-7C9E-42B7-830F-4A4B27A9D4ED}" type="datetimeFigureOut">
              <a:rPr lang="ru-RU" smtClean="0"/>
              <a:t>09.09.2024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977DC0-E07B-44E3-85FA-7D8EE5191AC3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713978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675CBD-7C9E-42B7-830F-4A4B27A9D4ED}" type="datetimeFigureOut">
              <a:rPr lang="ru-RU" smtClean="0"/>
              <a:t>09.09.2024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977DC0-E07B-44E3-85FA-7D8EE5191AC3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749138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675CBD-7C9E-42B7-830F-4A4B27A9D4ED}" type="datetimeFigureOut">
              <a:rPr lang="ru-RU" smtClean="0"/>
              <a:t>09.09.2024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977DC0-E07B-44E3-85FA-7D8EE5191AC3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019607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675CBD-7C9E-42B7-830F-4A4B27A9D4ED}" type="datetimeFigureOut">
              <a:rPr lang="ru-RU" smtClean="0"/>
              <a:t>09.09.2024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977DC0-E07B-44E3-85FA-7D8EE5191AC3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434522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675CBD-7C9E-42B7-830F-4A4B27A9D4ED}" type="datetimeFigureOut">
              <a:rPr lang="ru-RU" smtClean="0"/>
              <a:t>09.09.2024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977DC0-E07B-44E3-85FA-7D8EE5191AC3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55960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675CBD-7C9E-42B7-830F-4A4B27A9D4ED}" type="datetimeFigureOut">
              <a:rPr lang="ru-RU" smtClean="0"/>
              <a:t>09.09.2024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977DC0-E07B-44E3-85FA-7D8EE5191AC3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840506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675CBD-7C9E-42B7-830F-4A4B27A9D4ED}" type="datetimeFigureOut">
              <a:rPr lang="ru-RU" smtClean="0"/>
              <a:t>09.09.2024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977DC0-E07B-44E3-85FA-7D8EE5191AC3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079453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675CBD-7C9E-42B7-830F-4A4B27A9D4ED}" type="datetimeFigureOut">
              <a:rPr lang="ru-RU" smtClean="0"/>
              <a:t>09.09.2024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977DC0-E07B-44E3-85FA-7D8EE5191AC3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773617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675CBD-7C9E-42B7-830F-4A4B27A9D4ED}" type="datetimeFigureOut">
              <a:rPr lang="ru-RU" smtClean="0"/>
              <a:t>09.09.2024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977DC0-E07B-44E3-85FA-7D8EE5191AC3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249325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675CBD-7C9E-42B7-830F-4A4B27A9D4ED}" type="datetimeFigureOut">
              <a:rPr lang="ru-RU" smtClean="0"/>
              <a:t>09.09.2024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977DC0-E07B-44E3-85FA-7D8EE5191AC3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456221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microsoft.com/office/2011/relationships/webextension" Target="../webextensions/webextension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ідзаголовок 4">
            <a:extLst>
              <a:ext uri="{FF2B5EF4-FFF2-40B4-BE49-F238E27FC236}">
                <a16:creationId xmlns:a16="http://schemas.microsoft.com/office/drawing/2014/main" id="{AB5CA8C8-9AD0-D343-E22F-BC81AA27DCA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Заголовок 6">
            <a:extLst>
              <a:ext uri="{FF2B5EF4-FFF2-40B4-BE49-F238E27FC236}">
                <a16:creationId xmlns:a16="http://schemas.microsoft.com/office/drawing/2014/main" id="{E3D85652-41A6-932F-1340-6860BCD6343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uk-UA"/>
          </a:p>
        </p:txBody>
      </p:sp>
      <mc:AlternateContent xmlns:mc="http://schemas.openxmlformats.org/markup-compatibility/2006" xmlns:we="http://schemas.microsoft.com/office/webextensions/webextension/2010/11" xmlns:pca="http://schemas.microsoft.com/office/powerpoint/2013/contentapp">
        <mc:Choice Requires="we pca">
          <p:graphicFrame>
            <p:nvGraphicFramePr>
              <p:cNvPr id="8" name="Об'єкт 7">
                <a:extLst>
                  <a:ext uri="{FF2B5EF4-FFF2-40B4-BE49-F238E27FC236}">
                    <a16:creationId xmlns:a16="http://schemas.microsoft.com/office/drawing/2014/main" id="{FB171C15-F90C-0F62-17A4-58E5CE7D6995}"/>
                  </a:ext>
                </a:extLst>
              </p:cNvPr>
              <p:cNvGraphicFramePr/>
              <p:nvPr/>
            </p:nvGraphicFramePr>
            <p:xfrm>
              <a:off x="1524000" y="857250"/>
              <a:ext cx="9144000" cy="5143500"/>
            </p:xfrm>
            <a:graphic>
              <a:graphicData uri="http://schemas.microsoft.com/office/webextensions/webextension/2010/11">
                <we:webextensionref xmlns:we="http://schemas.microsoft.com/office/webextensions/webextension/2010/11" xmlns:r="http://schemas.openxmlformats.org/officeDocument/2006/relationships" r:id="rId2"/>
              </a:graphicData>
            </a:graphic>
          </p:graphicFrame>
        </mc:Choice>
        <mc:Fallback xmlns="">
          <p:pic>
            <p:nvPicPr>
              <p:cNvPr id="8" name="Об'єкт 7">
                <a:extLst>
                  <a:ext uri="{FF2B5EF4-FFF2-40B4-BE49-F238E27FC236}">
                    <a16:creationId xmlns:a16="http://schemas.microsoft.com/office/drawing/2014/main" id="{FB171C15-F90C-0F62-17A4-58E5CE7D6995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524000" y="857250"/>
                <a:ext cx="9144000" cy="51435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462668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5567AD4-E92D-DEF7-53F5-AC506629C8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4CFBEAE7-138E-8C2F-3856-77F42AD0DA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uk-UA" dirty="0">
                <a:ea typeface="Calibri"/>
                <a:cs typeface="Calibri"/>
                <a:hlinkClick r:id=""/>
              </a:rPr>
              <a:t>преза іфрейм, </a:t>
            </a:r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0360947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ідзаголовок 4">
            <a:extLst>
              <a:ext uri="{FF2B5EF4-FFF2-40B4-BE49-F238E27FC236}">
                <a16:creationId xmlns:a16="http://schemas.microsoft.com/office/drawing/2014/main" id="{AB5CA8C8-9AD0-D343-E22F-BC81AA27DCA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Заголовок 6">
            <a:extLst>
              <a:ext uri="{FF2B5EF4-FFF2-40B4-BE49-F238E27FC236}">
                <a16:creationId xmlns:a16="http://schemas.microsoft.com/office/drawing/2014/main" id="{E3D85652-41A6-932F-1340-6860BCD6343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dirty="0">
                <a:ea typeface="Calibri Light"/>
                <a:cs typeface="Calibri Light"/>
                <a:hlinkClick r:id=""/>
              </a:rPr>
              <a:t>преза</a:t>
            </a:r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89518060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webextension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webextensions/webextension1.xml><?xml version="1.0" encoding="utf-8"?>
<we:webextension xmlns:we="http://schemas.microsoft.com/office/webextensions/webextension/2010/11" id="{49854E98-F342-41D5-9D61-C8660EDC5146}">
  <we:reference id="wa104295828" version="1.9.0.0" store="en-US" storeType="omex"/>
  <we:alternateReferences>
    <we:reference id="wa104295828" version="1.9.0.0" store="omex" storeType="omex"/>
  </we:alternateReferences>
  <we:properties>
    <we:property name="__labs__" value="{&quot;configuration&quot;:{&quot;appVersion&quot;:{&quot;major&quot;:1,&quot;minor&quot;:0},&quot;components&quot;:[{&quot;type&quot;:&quot;Labs.Components.ActivityComponent&quot;,&quot;name&quot;:&quot;wordwall.net/resource/77466818&quot;,&quot;values&quot;:{},&quot;data&quot;:{&quot;uri&quot;:&quot;wordwall.net/resource/77466818&quot;},&quot;secure&quot;:false}],&quot;name&quot;:&quot;wordwall.net/resource/77466818&quot;,&quot;timeline&quot;:null,&quot;analytics&quot;:null},&quot;hostVersion&quot;:{&quot;major&quot;:0,&quot;minor&quot;:1}}"/>
  </we:properties>
  <we:bindings/>
  <we:snapshot xmlns:r="http://schemas.openxmlformats.org/officeDocument/2006/relationships" r:embed="rId1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46</TotalTime>
  <Words>186</Words>
  <Application>Microsoft Office PowerPoint</Application>
  <PresentationFormat>Широкий екран</PresentationFormat>
  <Paragraphs>39</Paragraphs>
  <Slides>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слайдів</vt:lpstr>
      </vt:variant>
      <vt:variant>
        <vt:i4>3</vt:i4>
      </vt:variant>
    </vt:vector>
  </HeadingPairs>
  <TitlesOfParts>
    <vt:vector size="4" baseType="lpstr">
      <vt:lpstr>Тема Office</vt:lpstr>
      <vt:lpstr>Презентація PowerPoint</vt:lpstr>
      <vt:lpstr>Презентація PowerPoint</vt:lpstr>
      <vt:lpstr>преза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Прикметник як самостійна частина мови:</dc:title>
  <dc:creator>Admin</dc:creator>
  <cp:lastModifiedBy>Admin</cp:lastModifiedBy>
  <cp:revision>38</cp:revision>
  <dcterms:created xsi:type="dcterms:W3CDTF">2024-02-11T21:51:56Z</dcterms:created>
  <dcterms:modified xsi:type="dcterms:W3CDTF">2024-09-10T06:47:00Z</dcterms:modified>
</cp:coreProperties>
</file>