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4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34967" y="200443"/>
            <a:ext cx="3715521" cy="2762502"/>
            <a:chOff x="2230469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0469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44" y="628088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1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25079" y="4152205"/>
            <a:ext cx="3526971" cy="2609261"/>
            <a:chOff x="9537640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640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42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01" b="96318" l="9667" r="90500">
                        <a14:foregroundMark x1="22417" y1="3876" x2="23083" y2="10013"/>
                        <a14:foregroundMark x1="38000" y1="42183" x2="42417" y2="32752"/>
                        <a14:foregroundMark x1="42417" y1="32752" x2="42417" y2="31072"/>
                        <a14:foregroundMark x1="26167" y1="40439" x2="22583" y2="36305"/>
                        <a14:foregroundMark x1="37833" y1="42765" x2="39417" y2="31202"/>
                        <a14:foregroundMark x1="39417" y1="31202" x2="40167" y2="30491"/>
                        <a14:foregroundMark x1="42083" y1="38760" x2="51000" y2="33527"/>
                        <a14:foregroundMark x1="35750" y1="39858" x2="36417" y2="27326"/>
                        <a14:foregroundMark x1="9833" y1="35078" x2="13750" y2="36693"/>
                        <a14:foregroundMark x1="9667" y1="26098" x2="9667" y2="26098"/>
                        <a14:foregroundMark x1="73333" y1="3165" x2="73333" y2="3165"/>
                        <a14:foregroundMark x1="36583" y1="96382" x2="51000" y2="89083"/>
                        <a14:foregroundMark x1="90083" y1="36434" x2="90083" y2="36434"/>
                        <a14:foregroundMark x1="90500" y1="25646" x2="90500" y2="26227"/>
                        <a14:foregroundMark x1="90500" y1="25323" x2="90500" y2="25646"/>
                        <a14:backgroundMark x1="90500" y1="25646" x2="90500" y2="25646"/>
                        <a14:backgroundMark x1="90833" y1="25904" x2="90833" y2="25904"/>
                        <a14:backgroundMark x1="90500" y1="26486" x2="90500" y2="26486"/>
                        <a14:backgroundMark x1="58917" y1="70930" x2="58917" y2="70930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044" y="1502257"/>
            <a:ext cx="2539514" cy="32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17</cp:revision>
  <dcterms:created xsi:type="dcterms:W3CDTF">2024-02-27T17:10:00Z</dcterms:created>
  <dcterms:modified xsi:type="dcterms:W3CDTF">2024-10-28T09:27:03Z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