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6314" y="30256"/>
            <a:ext cx="2746426" cy="2849688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34375" y="2933065"/>
            <a:ext cx="3710305" cy="37103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42947473-09CB-F8EF-3790-0501E9D9C5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8" y="4158755"/>
            <a:ext cx="1968824" cy="19688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D9521491-AB95-1866-3340-265D11299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17" y="547519"/>
            <a:ext cx="1657350" cy="165735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23FE5C2-F248-70A4-7103-45AA04C294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84" y="1121172"/>
            <a:ext cx="2167394" cy="216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6</cp:revision>
  <dcterms:created xsi:type="dcterms:W3CDTF">2024-05-15T17:32:00Z</dcterms:created>
  <dcterms:modified xsi:type="dcterms:W3CDTF">2024-11-12T16:14:26Z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