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72" d="100"/>
          <a:sy n="72" d="100"/>
        </p:scale>
        <p:origin x="2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182447" y="2292694"/>
            <a:ext cx="2778081" cy="25986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10" y="1058103"/>
            <a:ext cx="1521941" cy="16196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713980" y="2292985"/>
            <a:ext cx="41402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6E7AB7-D096-45B0-9EB0-88DC265CD423}"/>
</file>

<file path=customXml/itemProps2.xml><?xml version="1.0" encoding="utf-8"?>
<ds:datastoreItem xmlns:ds="http://schemas.openxmlformats.org/officeDocument/2006/customXml" ds:itemID="{7BE072A8-CE6E-473B-A50C-3B22E2470F18}"/>
</file>

<file path=customXml/itemProps3.xml><?xml version="1.0" encoding="utf-8"?>
<ds:datastoreItem xmlns:ds="http://schemas.openxmlformats.org/officeDocument/2006/customXml" ds:itemID="{3D223CD3-A5A4-45A3-B50C-61F4F7A748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3</cp:revision>
  <dcterms:created xsi:type="dcterms:W3CDTF">2024-04-10T06:39:00Z</dcterms:created>
  <dcterms:modified xsi:type="dcterms:W3CDTF">2024-07-18T12:42:37Z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