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238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09.01.2025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microsoft.com/office/2007/relationships/hdphoto" Target="../media/hdphoto5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hdphoto" Target="../media/hdphoto4.wdp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3.wdp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2" name="Рисунок 1" descr="Изображение выглядит как улыбка, Зуб, челове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C4295D5-D338-2908-0ABA-6063F80EA0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259" r="8000" b="2969"/>
          <a:stretch/>
        </p:blipFill>
        <p:spPr>
          <a:xfrm>
            <a:off x="829566" y="811568"/>
            <a:ext cx="4599145" cy="448308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FF1A2-EC33-C4D9-8ADA-6567DDC7CCF8}"/>
              </a:ext>
            </a:extLst>
          </p:cNvPr>
          <p:cNvSpPr txBox="1"/>
          <p:nvPr/>
        </p:nvSpPr>
        <p:spPr>
          <a:xfrm>
            <a:off x="6992111" y="703175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Забор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Улыбнуться (зубы видны). Удерживать губы в таком положении.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8C26C6DE-F609-1A1C-8F17-467E6469ECD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813955" y="835348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9301B0-F91E-F409-F747-DF5F980B04F9}"/>
              </a:ext>
            </a:extLst>
          </p:cNvPr>
          <p:cNvSpPr txBox="1"/>
          <p:nvPr/>
        </p:nvSpPr>
        <p:spPr>
          <a:xfrm>
            <a:off x="6980239" y="683596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Окно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Широко открыть рот. Язык лежит во рту спокойно и неподвижно.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A455D-C0CE-AE1F-D539-C9AEF935D63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51" t="4547" r="10791" b="3751"/>
          <a:stretch/>
        </p:blipFill>
        <p:spPr>
          <a:xfrm>
            <a:off x="908964" y="793560"/>
            <a:ext cx="4469341" cy="43646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AC5DBC-F54F-9B5C-E1E8-82F6DF4A8132}"/>
              </a:ext>
            </a:extLst>
          </p:cNvPr>
          <p:cNvSpPr txBox="1"/>
          <p:nvPr/>
        </p:nvSpPr>
        <p:spPr>
          <a:xfrm>
            <a:off x="7045307" y="694022"/>
            <a:ext cx="4478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Лопата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открыть. Положить широкий расслабленный язык на нижнюю губу.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3427" y="821632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92109" y="69876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Открыть рот. Широкий расслабленный язык выгнуть в форме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7196" y="821632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7011323" y="689601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Варенье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приоткрыть. Широким языком облизывать верхнюю губу, делая движения сверху вниз. Нижняя челюсть неподвижна.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2" y="31494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7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1" grpId="1"/>
      <p:bldP spid="5" grpId="0"/>
      <p:bldP spid="5" grpId="1"/>
      <p:bldP spid="18" grpId="0"/>
      <p:bldP spid="18" grpId="1"/>
      <p:bldP spid="16" grpId="0"/>
      <p:bldP spid="1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2AFB4D-60A3-4F4D-9B4D-34717E5614F7}"/>
</file>

<file path=customXml/itemProps2.xml><?xml version="1.0" encoding="utf-8"?>
<ds:datastoreItem xmlns:ds="http://schemas.openxmlformats.org/officeDocument/2006/customXml" ds:itemID="{204ABE29-0FAF-4F9C-8783-B9B627519406}"/>
</file>

<file path=customXml/itemProps3.xml><?xml version="1.0" encoding="utf-8"?>
<ds:datastoreItem xmlns:ds="http://schemas.openxmlformats.org/officeDocument/2006/customXml" ds:itemID="{9B2DE934-380E-4D14-9BD3-88B2BBB2A346}"/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69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27</cp:revision>
  <dcterms:created xsi:type="dcterms:W3CDTF">2024-05-03T09:09:01Z</dcterms:created>
  <dcterms:modified xsi:type="dcterms:W3CDTF">2025-01-09T11:51:33Z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