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42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microsoft.com/office/2007/relationships/hdphoto" Target="../media/hdphoto1.wdp"/><Relationship Id="rId32" Type="http://schemas.openxmlformats.org/officeDocument/2006/relationships/image" Target="../media/image29.png"/><Relationship Id="rId40" Type="http://schemas.openxmlformats.org/officeDocument/2006/relationships/image" Target="../media/image36.png"/><Relationship Id="rId45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4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customXml" Target="../ink/ink1.xml"/><Relationship Id="rId43" Type="http://schemas.microsoft.com/office/2007/relationships/hdphoto" Target="../media/hdphoto2.wdp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D770E-BBFF-AC6B-08AB-94852B6A0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70" y="3051159"/>
            <a:ext cx="3522159" cy="3522159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