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3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811"/>
          <a:stretch/>
        </p:blipFill>
        <p:spPr>
          <a:xfrm>
            <a:off x="3185652" y="67001"/>
            <a:ext cx="793619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77800">
              <a:schemeClr val="bg1">
                <a:alpha val="95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3185652" y="75565"/>
            <a:ext cx="7980577" cy="6715157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0" r="19160"/>
          <a:stretch/>
        </p:blipFill>
        <p:spPr>
          <a:xfrm>
            <a:off x="412220" y="2400505"/>
            <a:ext cx="2121556" cy="3439596"/>
          </a:xfrm>
          <a:prstGeom prst="rect">
            <a:avLst/>
          </a:prstGeom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009890" y="4050909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" b="2146"/>
          <a:stretch/>
        </p:blipFill>
        <p:spPr>
          <a:xfrm rot="830298">
            <a:off x="6973642" y="454794"/>
            <a:ext cx="1403788" cy="139293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511400" y="2706567"/>
            <a:ext cx="1559363" cy="14626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89840" y="1025898"/>
            <a:ext cx="1586763" cy="15634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786" flipH="1">
            <a:off x="9200449" y="873356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753" y="25490"/>
            <a:ext cx="1782142" cy="178214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0" y="3904633"/>
            <a:ext cx="1553308" cy="15533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281" flipH="1">
            <a:off x="8955203" y="3733597"/>
            <a:ext cx="1813471" cy="18134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37CF648F-C4D4-DEA5-D18C-671CCF83C2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55" y="4842196"/>
            <a:ext cx="1472156" cy="1472156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D7546D1-5033-1D58-C88A-367237E941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83" y="2259985"/>
            <a:ext cx="1436191" cy="14361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02" y="1949934"/>
            <a:ext cx="1782142" cy="17821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/>
        </p:blipFill>
        <p:spPr>
          <a:xfrm>
            <a:off x="5722999" y="1365580"/>
            <a:ext cx="3216367" cy="36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6 0.05232 L -0.02226 0.05278 L -0.02838 0.02963 C -0.02877 0.02824 -0.02916 0.02593 -0.02968 0.02431 C -0.03567 0.00949 -0.02708 0.03009 -0.03645 0.01296 C -0.04023 0.00625 -0.04362 -0.00231 -0.04752 -0.00949 C -0.05911 -0.03055 -0.05481 -0.0206 -0.06445 -0.03565 C -0.06679 -0.03935 -0.06875 -0.04352 -0.07109 -0.04699 C -0.07565 -0.05278 -0.08112 -0.05417 -0.08515 -0.06157 C -0.09257 -0.07592 -0.08802 -0.06829 -0.10442 -0.08611 C -0.10846 -0.09074 -0.11289 -0.09375 -0.11692 -0.09884 C -0.14921 -0.14514 -0.11575 -0.09977 -0.13463 -0.12153 C -0.13593 -0.12338 -0.13697 -0.12592 -0.13828 -0.12708 C -0.14153 -0.13032 -0.15286 -0.13958 -0.1582 -0.1419 C -0.16132 -0.14375 -0.16718 -0.14514 -0.17005 -0.14583 C -0.17343 -0.14722 -0.17695 -0.14861 -0.18046 -0.14977 C -0.18854 -0.15278 -0.19505 -0.1544 -0.20325 -0.15532 L -0.3052 -0.16018 C -0.30963 -0.15903 -0.31419 -0.1581 -0.31849 -0.15532 C -0.32083 -0.15393 -0.32291 -0.15 -0.32513 -0.14792 C -0.33099 -0.1419 -0.33242 -0.14167 -0.33854 -0.13866 C -0.34166 -0.13495 -0.35442 -0.12037 -0.35911 -0.11227 C -0.35989 -0.11065 -0.36054 -0.1081 -0.36132 -0.10671 C -0.37851 -0.07407 -0.35481 -0.12477 -0.3776 -0.07477 C -0.37955 -0.0706 -0.38203 -0.06713 -0.38346 -0.06157 C -0.38398 -0.05995 -0.38424 -0.05764 -0.38502 -0.05648 C -0.38776 -0.0493 -0.39075 -0.04329 -0.39388 -0.03727 C -0.39856 -0.02824 -0.39921 -0.03287 -0.4026 -0.0206 C -0.40416 -0.01551 -0.4052 -0.00949 -0.40638 -0.0037 C -0.40716 0.00556 -0.40846 0.01435 -0.40846 0.02431 C -0.40846 0.04074 -0.40729 0.05671 -0.40638 0.07315 C -0.40586 0.08195 -0.40039 0.09653 -0.39974 0.09908 C -0.39843 0.10324 -0.39726 0.1081 -0.39531 0.11019 C -0.3901 0.11644 -0.36809 0.12431 -0.36497 0.12546 C -0.36002 0.12662 -0.3552 0.12778 -0.35026 0.12986 C -0.33893 0.12685 -0.32747 0.12593 -0.31627 0.12338 C -0.31406 0.12315 -0.31184 0.12107 -0.30963 0.11968 C -0.29778 0.11134 -0.28606 0.10139 -0.27421 0.09329 C -0.27005 0.09097 -0.26575 0.08982 -0.26158 0.08796 C -0.24192 0.07801 -0.25481 0.08264 -0.24244 0.07847 L -0.24244 0.0789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12 0.63102 L -0.20612 0.63102 C -0.20651 0.62107 -0.20638 0.61135 -0.20703 0.60162 C -0.20716 0.59862 -0.20807 0.59561 -0.20859 0.59283 C -0.21158 0.5794 -0.21549 0.56737 -0.2194 0.55463 C -0.22239 0.54491 -0.22565 0.53542 -0.22838 0.52547 C -0.2332 0.5088 -0.23632 0.49607 -0.24322 0.47987 C -0.24765 0.46968 -0.25208 0.4595 -0.25651 0.44908 C -0.26419 0.43079 -0.25703 0.44676 -0.2664 0.4213 C -0.26731 0.41875 -0.26862 0.41644 -0.26966 0.41412 C -0.27369 0.4044 -0.27734 0.39237 -0.28281 0.38473 C -0.28932 0.3757 -0.28958 0.37825 -0.29687 0.37153 C -0.30377 0.36505 -0.31054 0.35787 -0.31744 0.35093 C -0.32135 0.3426 -0.32552 0.33496 -0.32903 0.32616 C -0.33411 0.3132 -0.33307 0.31158 -0.33645 0.29977 C -0.33684 0.29815 -0.33763 0.29676 -0.33802 0.29537 C -0.34179 0.28426 -0.34453 0.27292 -0.35039 0.26459 C -0.35182 0.2625 -0.35325 0.26065 -0.35455 0.25857 C -0.35703 0.25487 -0.35937 0.25047 -0.36197 0.247 C -0.36432 0.24375 -0.36705 0.24121 -0.3694 0.2382 C -0.37109 0.23588 -0.37265 0.23311 -0.37434 0.23079 C -0.38359 0.21852 -0.37552 0.22987 -0.38255 0.222 C -0.38515 0.21922 -0.38763 0.21621 -0.38997 0.2132 C -0.39309 0.2095 -0.39557 0.20371 -0.39908 0.20162 C -0.40286 0.19931 -0.40377 0.19862 -0.40898 0.19723 C -0.41171 0.1963 -0.41445 0.1963 -0.41718 0.19561 C -0.43177 0.19237 -0.4233 0.19283 -0.43281 0.19283 L -0.43281 0.19283 " pathEditMode="relative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6 0.05023 L 0.03476 0.05046 C 0.03581 0.04537 0.03659 0.04005 0.03802 0.03542 C 0.0388 0.0331 0.0401 0.03125 0.04128 0.02963 C 0.04922 0.01898 0.04844 0.02269 0.05937 0.01782 C 0.06276 0.01644 0.06471 0.01528 0.06771 0.01366 C 0.07266 0.01458 0.0776 0.01435 0.08255 0.01644 C 0.08359 0.0169 0.08411 0.01944 0.08503 0.02083 C 0.08568 0.02199 0.08659 0.02292 0.0875 0.02384 C 0.08802 0.02569 0.08867 0.02755 0.08906 0.02963 C 0.08945 0.03148 0.08958 0.03357 0.08997 0.03542 C 0.09062 0.04005 0.09141 0.04444 0.09245 0.04861 L 0.09479 0.05903 C 0.09753 0.08333 0.09375 0.05347 0.09726 0.0706 C 0.09779 0.07292 0.09766 0.07569 0.09818 0.07801 C 0.09857 0.08009 0.09935 0.08194 0.09974 0.0838 C 0.10078 0.08819 0.10117 0.09282 0.10221 0.09699 C 0.10573 0.11088 0.10781 0.11829 0.11211 0.1294 C 0.1138 0.13333 0.11549 0.13704 0.11706 0.14097 C 0.11797 0.14306 0.11862 0.14514 0.11953 0.14699 C 0.1207 0.14884 0.12187 0.15069 0.12292 0.15278 C 0.12917 0.16505 0.12448 0.15833 0.13034 0.16597 C 0.13086 0.16782 0.13112 0.17014 0.1319 0.17176 C 0.13255 0.17315 0.13359 0.17361 0.13437 0.17477 C 0.13581 0.17662 0.13711 0.1787 0.13854 0.18056 C 0.13984 0.18218 0.14141 0.18333 0.14271 0.18495 C 0.1444 0.18727 0.14596 0.18982 0.14766 0.19236 C 0.14844 0.19375 0.14909 0.1956 0.15013 0.19676 C 0.15417 0.20162 0.1543 0.20069 0.15833 0.20255 C 0.15911 0.20301 0.15989 0.2037 0.16081 0.20417 C 0.1638 0.20509 0.1668 0.20579 0.16979 0.20694 C 0.17318 0.20833 0.17643 0.20995 0.17969 0.21134 L 0.19375 0.21736 C 0.19479 0.21782 0.19596 0.21852 0.197 0.21875 C 0.19974 0.21921 0.20247 0.21991 0.20534 0.22014 C 0.23815 0.22477 0.2026 0.21898 0.22747 0.22315 L 0.27943 0.22176 C 0.28984 0.2213 0.30026 0.22014 0.31081 0.22014 C 0.32526 0.22014 0.38177 0.22245 0.39974 0.22315 C 0.41276 0.22824 0.40156 0.22454 0.41706 0.22755 C 0.42122 0.22824 0.42526 0.2294 0.42943 0.23056 C 0.43047 0.23079 0.43164 0.23171 0.43268 0.23194 C 0.43542 0.23218 0.43815 0.23194 0.44101 0.23194 L 0.44101 0.23218 " pathEditMode="relative" rAng="0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47 C -0.00638 -0.00208 -0.01289 -0.00301 -0.01901 -0.00555 C -0.02187 -0.00694 -0.02474 -0.00995 -0.02747 -0.01111 C -0.03424 -0.01365 -0.04114 -0.01458 -0.04792 -0.0162 C -0.05208 -0.02014 -0.05625 -0.02569 -0.06055 -0.0243 C -0.06601 -0.02315 -0.07135 -0.01967 -0.07669 -0.0162 C -0.0819 -0.01319 -0.08698 -0.00856 -0.09219 -0.00555 C -0.09375 -0.00463 -0.09544 -0.00393 -0.09713 -0.00301 C -0.12487 0.01667 -0.10273 0.00255 -0.11536 0.01065 C -0.1168 0.01227 -0.11823 0.01412 -0.11953 0.01574 C -0.12122 0.01829 -0.12279 0.02223 -0.12448 0.02385 C -0.13372 0.03287 -0.13633 0.03241 -0.14349 0.0375 C -0.14466 0.03843 -0.1457 0.03982 -0.147 0.04028 C -0.15026 0.04144 -0.15351 0.0419 -0.15677 0.04329 C -0.16758 0.04098 -0.17838 0.04098 -0.18919 0.0375 C -0.2026 0.03334 -0.20482 0.02084 -0.2194 0.0081 C -0.22734 0.00093 -0.23516 -0.00764 -0.24323 -0.01365 C -0.25638 -0.02315 -0.25078 -0.01852 -0.26016 -0.02685 L -0.31133 -0.02176 C -0.31536 -0.02129 -0.3194 -0.0206 -0.32344 -0.01921 C -0.32682 -0.01805 -0.33034 -0.01551 -0.33398 -0.01365 C -0.34596 0.00162 -0.32864 -0.01967 -0.34375 -0.00301 C -0.34583 -0.00046 -0.34792 0.00255 -0.35 0.0051 C -0.35091 0.00648 -0.35273 0.0081 -0.35273 0.00857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2024-04-13T20:46:49Z</dcterms:created>
  <dcterms:modified xsi:type="dcterms:W3CDTF">2024-11-20T10:26:19Z</dcterms:modified>
</cp:coreProperties>
</file>