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0DBAB5-D586-4BB7-9CBE-8365E3D529FF}"/>
</file>

<file path=customXml/itemProps2.xml><?xml version="1.0" encoding="utf-8"?>
<ds:datastoreItem xmlns:ds="http://schemas.openxmlformats.org/officeDocument/2006/customXml" ds:itemID="{0CF0008B-0D4B-4636-9DB6-45245116A21E}"/>
</file>

<file path=customXml/itemProps3.xml><?xml version="1.0" encoding="utf-8"?>
<ds:datastoreItem xmlns:ds="http://schemas.openxmlformats.org/officeDocument/2006/customXml" ds:itemID="{71E8B065-F146-4545-8612-C7F193E07E4A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