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D90"/>
    <a:srgbClr val="FFC8AB"/>
    <a:srgbClr val="F2D9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D1A69-4B69-44D2-924A-782BBB262E86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4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1572"/>
          <a:stretch>
            <a:fillRect/>
          </a:stretch>
        </p:blipFill>
        <p:spPr>
          <a:xfrm>
            <a:off x="0" y="-14077"/>
            <a:ext cx="12218194" cy="6872077"/>
          </a:xfrm>
          <a:prstGeom prst="rect">
            <a:avLst/>
          </a:prstGeom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157022" y="164592"/>
            <a:ext cx="7676794" cy="6217159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7" name="Рисунок 76" descr="Изображение выглядит как мультфильм, рисунок, графическая вставка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0242" y="2894109"/>
            <a:ext cx="3429000" cy="3429000"/>
          </a:xfrm>
          <a:prstGeom prst="rect">
            <a:avLst/>
          </a:prstGeom>
        </p:spPr>
      </p:pic>
      <p:sp>
        <p:nvSpPr>
          <p:cNvPr id="92" name="Облачко с текстом: овальное 91"/>
          <p:cNvSpPr/>
          <p:nvPr/>
        </p:nvSpPr>
        <p:spPr>
          <a:xfrm>
            <a:off x="770901" y="231610"/>
            <a:ext cx="4433817" cy="3159588"/>
          </a:xfrm>
          <a:prstGeom prst="wedgeEllipseCallout">
            <a:avLst/>
          </a:prstGeom>
          <a:solidFill>
            <a:schemeClr val="lt1">
              <a:alpha val="66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Прямоугольник: скругленные углы 107"/>
          <p:cNvSpPr/>
          <p:nvPr/>
        </p:nvSpPr>
        <p:spPr>
          <a:xfrm>
            <a:off x="4969553" y="3787290"/>
            <a:ext cx="2406070" cy="89401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ПРАВДА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Прямоугольник: скругленные углы 108"/>
          <p:cNvSpPr/>
          <p:nvPr/>
        </p:nvSpPr>
        <p:spPr>
          <a:xfrm>
            <a:off x="4969553" y="5047586"/>
            <a:ext cx="2406070" cy="894019"/>
          </a:xfrm>
          <a:prstGeom prst="round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БРЕХНЯ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Прямоугольник: скругленные углы 176"/>
          <p:cNvSpPr/>
          <p:nvPr/>
        </p:nvSpPr>
        <p:spPr>
          <a:xfrm rot="20404953">
            <a:off x="1705281" y="4148630"/>
            <a:ext cx="425082" cy="112802"/>
          </a:xfrm>
          <a:prstGeom prst="roundRect">
            <a:avLst/>
          </a:prstGeom>
          <a:solidFill>
            <a:srgbClr val="FFC8AB"/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Прямоугольник: скругленные углы 4"/>
          <p:cNvSpPr/>
          <p:nvPr/>
        </p:nvSpPr>
        <p:spPr>
          <a:xfrm rot="20404953">
            <a:off x="2060559" y="4020265"/>
            <a:ext cx="425082" cy="112802"/>
          </a:xfrm>
          <a:prstGeom prst="roundRect">
            <a:avLst/>
          </a:prstGeom>
          <a:solidFill>
            <a:srgbClr val="FFC8AB"/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угольник: скругленные углы 5"/>
          <p:cNvSpPr/>
          <p:nvPr/>
        </p:nvSpPr>
        <p:spPr>
          <a:xfrm rot="20404953">
            <a:off x="2374949" y="3907258"/>
            <a:ext cx="425082" cy="112802"/>
          </a:xfrm>
          <a:prstGeom prst="roundRect">
            <a:avLst/>
          </a:prstGeom>
          <a:solidFill>
            <a:srgbClr val="FFC8AB"/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 rot="20404953">
            <a:off x="2744935" y="3773225"/>
            <a:ext cx="425082" cy="112802"/>
          </a:xfrm>
          <a:prstGeom prst="roundRect">
            <a:avLst/>
          </a:prstGeom>
          <a:solidFill>
            <a:srgbClr val="FFC8AB"/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 rot="20404953">
            <a:off x="2999412" y="3684271"/>
            <a:ext cx="425082" cy="112802"/>
          </a:xfrm>
          <a:prstGeom prst="roundRect">
            <a:avLst/>
          </a:prstGeom>
          <a:solidFill>
            <a:srgbClr val="FFC8AB"/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 rot="20404953">
            <a:off x="3306808" y="3574978"/>
            <a:ext cx="425082" cy="112802"/>
          </a:xfrm>
          <a:prstGeom prst="roundRect">
            <a:avLst/>
          </a:prstGeom>
          <a:solidFill>
            <a:srgbClr val="FFC8AB"/>
          </a:solidFill>
          <a:ln>
            <a:solidFill>
              <a:schemeClr val="bg2">
                <a:lumMod val="25000"/>
              </a:schemeClr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507810" y="2446534"/>
            <a:ext cx="3260263" cy="3260263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E60064F0-8E61-9D7E-606D-91FE54C79135}"/>
              </a:ext>
            </a:extLst>
          </p:cNvPr>
          <p:cNvGrpSpPr/>
          <p:nvPr/>
        </p:nvGrpSpPr>
        <p:grpSpPr>
          <a:xfrm>
            <a:off x="1738875" y="722072"/>
            <a:ext cx="3444603" cy="2409389"/>
            <a:chOff x="1738875" y="805892"/>
            <a:chExt cx="3444603" cy="2409389"/>
          </a:xfrm>
        </p:grpSpPr>
        <p:sp>
          <p:nvSpPr>
            <p:cNvPr id="110" name="TextBox 109"/>
            <p:cNvSpPr txBox="1"/>
            <p:nvPr/>
          </p:nvSpPr>
          <p:spPr>
            <a:xfrm>
              <a:off x="1738875" y="805892"/>
              <a:ext cx="34446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Миска їстівна</a:t>
              </a:r>
              <a:endPara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Рисунок 3" descr="Изображение выглядит как миска, посуда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D7F1582D-68B9-1C47-A8A5-F7819E66DA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3607" y="1267544"/>
              <a:ext cx="1947737" cy="1947737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738748F-334F-54C0-D5E4-A822FCDA9432}"/>
              </a:ext>
            </a:extLst>
          </p:cNvPr>
          <p:cNvSpPr txBox="1"/>
          <p:nvPr/>
        </p:nvSpPr>
        <p:spPr>
          <a:xfrm>
            <a:off x="1523419" y="680934"/>
            <a:ext cx="3698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Капуста їстівна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 descr="Изображение выглядит как зарисовка, овощи, рисун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5112B9A0-35AF-65EE-BC56-B2AF8322B96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245" y="1289769"/>
            <a:ext cx="1862459" cy="186996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D48E824-BD95-BD92-A2D1-99BDFEAB937C}"/>
              </a:ext>
            </a:extLst>
          </p:cNvPr>
          <p:cNvSpPr txBox="1"/>
          <p:nvPr/>
        </p:nvSpPr>
        <p:spPr>
          <a:xfrm>
            <a:off x="1434258" y="734816"/>
            <a:ext cx="4232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Каструля неїстівна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Рисунок 16" descr="Изображение выглядит как крышка, горшок, Горшок, Посуда и формы для выпечки&#10;&#10;Автоматически созданное описание">
            <a:extLst>
              <a:ext uri="{FF2B5EF4-FFF2-40B4-BE49-F238E27FC236}">
                <a16:creationId xmlns:a16="http://schemas.microsoft.com/office/drawing/2014/main" id="{CC43D707-E7B4-F71F-E548-C78C90A4DC4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995" y="648011"/>
            <a:ext cx="2723902" cy="2723902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0EA04BBF-885A-E6AF-DD33-5FFEB41220F2}"/>
              </a:ext>
            </a:extLst>
          </p:cNvPr>
          <p:cNvGrpSpPr/>
          <p:nvPr/>
        </p:nvGrpSpPr>
        <p:grpSpPr>
          <a:xfrm>
            <a:off x="1552827" y="720473"/>
            <a:ext cx="4232160" cy="2227706"/>
            <a:chOff x="4645081" y="1629241"/>
            <a:chExt cx="4232160" cy="222770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6D7BA55-9E9B-EB9F-77A4-013C6237B0B0}"/>
                </a:ext>
              </a:extLst>
            </p:cNvPr>
            <p:cNvSpPr txBox="1"/>
            <p:nvPr/>
          </p:nvSpPr>
          <p:spPr>
            <a:xfrm>
              <a:off x="4645081" y="1629241"/>
              <a:ext cx="42321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Слива неїстівна</a:t>
              </a:r>
              <a:endPara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Рисунок 18" descr="Изображение выглядит как картина, Детское искусство, искусство, творческий подход&#10;&#10;Автоматически созданное описание">
              <a:extLst>
                <a:ext uri="{FF2B5EF4-FFF2-40B4-BE49-F238E27FC236}">
                  <a16:creationId xmlns:a16="http://schemas.microsoft.com/office/drawing/2014/main" id="{0A987FE3-B7EA-0C65-2FF9-94238F31B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0286" y="2075252"/>
              <a:ext cx="1781695" cy="1781695"/>
            </a:xfrm>
            <a:prstGeom prst="rect">
              <a:avLst/>
            </a:prstGeom>
          </p:spPr>
        </p:pic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DD3B3F68-34A0-AAF1-E176-8021E83FC1E3}"/>
              </a:ext>
            </a:extLst>
          </p:cNvPr>
          <p:cNvGrpSpPr/>
          <p:nvPr/>
        </p:nvGrpSpPr>
        <p:grpSpPr>
          <a:xfrm>
            <a:off x="1574379" y="726882"/>
            <a:ext cx="4232160" cy="2341759"/>
            <a:chOff x="5631699" y="967176"/>
            <a:chExt cx="4232160" cy="2341759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929383B-217B-491F-3136-061961B38809}"/>
                </a:ext>
              </a:extLst>
            </p:cNvPr>
            <p:cNvSpPr txBox="1"/>
            <p:nvPr/>
          </p:nvSpPr>
          <p:spPr>
            <a:xfrm>
              <a:off x="5631699" y="967176"/>
              <a:ext cx="42321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Люстра їстівна</a:t>
              </a:r>
              <a:endParaRPr lang="en-US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Рисунок 24" descr="Изображение выглядит как искусство, свет&#10;&#10;Автоматически созданное описание">
              <a:extLst>
                <a:ext uri="{FF2B5EF4-FFF2-40B4-BE49-F238E27FC236}">
                  <a16:creationId xmlns:a16="http://schemas.microsoft.com/office/drawing/2014/main" id="{3B500451-A432-FD05-D87C-A9487ED6E7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9097" y="1446476"/>
              <a:ext cx="1862459" cy="1862459"/>
            </a:xfrm>
            <a:prstGeom prst="rect">
              <a:avLst/>
            </a:prstGeom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0344A2CD-68A9-D479-A709-772B2A7B0C30}"/>
              </a:ext>
            </a:extLst>
          </p:cNvPr>
          <p:cNvGrpSpPr/>
          <p:nvPr/>
        </p:nvGrpSpPr>
        <p:grpSpPr>
          <a:xfrm>
            <a:off x="1654240" y="773694"/>
            <a:ext cx="4232160" cy="2368706"/>
            <a:chOff x="5268633" y="943424"/>
            <a:chExt cx="4232160" cy="236870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88040BD-B16D-DD03-01AB-6FF9313014CD}"/>
                </a:ext>
              </a:extLst>
            </p:cNvPr>
            <p:cNvSpPr txBox="1"/>
            <p:nvPr/>
          </p:nvSpPr>
          <p:spPr>
            <a:xfrm>
              <a:off x="5268633" y="943424"/>
              <a:ext cx="4232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Принцеса їстівна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" name="Рисунок 29" descr="Изображение выглядит как женщина, Дизайн костюма, кукла, Кринолин&#10;&#10;Автоматически созданное описание">
              <a:extLst>
                <a:ext uri="{FF2B5EF4-FFF2-40B4-BE49-F238E27FC236}">
                  <a16:creationId xmlns:a16="http://schemas.microsoft.com/office/drawing/2014/main" id="{D304DF88-2D26-5F09-3338-404A495E14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5251" y="1419673"/>
              <a:ext cx="1862459" cy="1892457"/>
            </a:xfrm>
            <a:prstGeom prst="rect">
              <a:avLst/>
            </a:prstGeom>
          </p:spPr>
        </p:pic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C8FDFDBC-1FDF-DD0D-B490-9E9ABBCA4F24}"/>
              </a:ext>
            </a:extLst>
          </p:cNvPr>
          <p:cNvSpPr txBox="1"/>
          <p:nvPr/>
        </p:nvSpPr>
        <p:spPr>
          <a:xfrm>
            <a:off x="1981419" y="726882"/>
            <a:ext cx="4232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Паста їстівна</a:t>
            </a:r>
            <a:endParaRPr lang="en-US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Рисунок 39" descr="Изображение выглядит как миска, посуда, Кухонная утварь, лапша&#10;&#10;Автоматически созданное описание">
            <a:extLst>
              <a:ext uri="{FF2B5EF4-FFF2-40B4-BE49-F238E27FC236}">
                <a16:creationId xmlns:a16="http://schemas.microsoft.com/office/drawing/2014/main" id="{F646A7EC-17DA-C321-E0A3-5B02808301D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7078" y="1160619"/>
            <a:ext cx="2070421" cy="2070421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C7EE3141-F751-59BA-2C7C-393A5998A23B}"/>
              </a:ext>
            </a:extLst>
          </p:cNvPr>
          <p:cNvSpPr txBox="1"/>
          <p:nvPr/>
        </p:nvSpPr>
        <p:spPr>
          <a:xfrm>
            <a:off x="1761437" y="701537"/>
            <a:ext cx="4232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Оса неїстівна</a:t>
            </a:r>
            <a:endParaRPr lang="en-US" sz="28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Рисунок 41" descr="Изображение выглядит как беспозвоночный, насекомое, пчела, Мембранокрыл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4B8C87ED-FDF0-4E83-78CD-D38371A37D4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340" y="1239401"/>
            <a:ext cx="1912178" cy="191217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5015252-69E1-6F85-741A-95F6F8BED1E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11297343" y="5941605"/>
            <a:ext cx="956176" cy="94311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D4F4267-084E-36D1-CB6B-D7816679E10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057" y="422074"/>
            <a:ext cx="3429001" cy="3490233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6AEB7AB4-6F16-1DDC-3456-65B99329F2DF}"/>
              </a:ext>
            </a:extLst>
          </p:cNvPr>
          <p:cNvGrpSpPr/>
          <p:nvPr/>
        </p:nvGrpSpPr>
        <p:grpSpPr>
          <a:xfrm>
            <a:off x="1582235" y="721033"/>
            <a:ext cx="4232160" cy="2949043"/>
            <a:chOff x="7215119" y="6929421"/>
            <a:chExt cx="4232160" cy="2949043"/>
          </a:xfrm>
        </p:grpSpPr>
        <p:pic>
          <p:nvPicPr>
            <p:cNvPr id="24" name="Рисунок 23" descr="Изображение выглядит как кухонные принадлежности, сковорода, Посуда и формы для выпечки, кастрюля&#10;&#10;Автоматически созданное описание">
              <a:extLst>
                <a:ext uri="{FF2B5EF4-FFF2-40B4-BE49-F238E27FC236}">
                  <a16:creationId xmlns:a16="http://schemas.microsoft.com/office/drawing/2014/main" id="{78F20761-4E0D-CF1D-CE9D-3BDF7DEF0A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9132" y="7118626"/>
              <a:ext cx="2759838" cy="2759838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B9222D1-BA31-DA38-7842-741BB390D039}"/>
                </a:ext>
              </a:extLst>
            </p:cNvPr>
            <p:cNvSpPr txBox="1"/>
            <p:nvPr/>
          </p:nvSpPr>
          <p:spPr>
            <a:xfrm>
              <a:off x="7215119" y="6929421"/>
              <a:ext cx="4232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Сковорідка їстівна</a:t>
              </a:r>
              <a:endParaRPr lang="en-US" sz="2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77" grpId="0" animBg="1"/>
      <p:bldP spid="5" grpId="0" animBg="1"/>
      <p:bldP spid="6" grpId="0" animBg="1"/>
      <p:bldP spid="7" grpId="0" animBg="1"/>
      <p:bldP spid="8" grpId="0" animBg="1"/>
      <p:bldP spid="9" grpId="0" animBg="1"/>
      <p:bldP spid="13" grpId="0"/>
      <p:bldP spid="13" grpId="1"/>
      <p:bldP spid="16" grpId="0"/>
      <p:bldP spid="16" grpId="1"/>
      <p:bldP spid="38" grpId="0"/>
      <p:bldP spid="38" grpId="1"/>
      <p:bldP spid="41" grpId="0"/>
      <p:bldP spid="41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20</Words>
  <Application>Microsoft Office PowerPoint</Application>
  <PresentationFormat>Широкоэкранный</PresentationFormat>
  <Paragraphs>11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13</cp:revision>
  <dcterms:created xsi:type="dcterms:W3CDTF">2024-05-03T21:37:00Z</dcterms:created>
  <dcterms:modified xsi:type="dcterms:W3CDTF">2024-11-27T12:22:38Z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67D634B43DE34EE1A865045006CC025F_12</vt:lpwstr>
  </property>
  <property fmtid="{D5CDD505-2E9C-101B-9397-08002B2CF9AE}" pid="3" name="KSOProductBuildVer">
    <vt:lpwstr>1033-12.2.0.17119</vt:lpwstr>
  </property>
</Properties>
</file>